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21.xml" ContentType="application/vnd.openxmlformats-officedocument.theme+xml"/>
  <Override PartName="/ppt/diagrams/layout1.xml" ContentType="application/vnd.openxmlformats-officedocument.drawingml.diagram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diagrams/quickStyle1.xml" ContentType="application/vnd.openxmlformats-officedocument.drawingml.diagramStyl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Layouts/slideLayout217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diagrams/data1.xml" ContentType="application/vnd.openxmlformats-officedocument.drawingml.diagramData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Default Extension="gif" ContentType="image/gif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8" r:id="rId2"/>
    <p:sldMasterId id="2147483650" r:id="rId3"/>
    <p:sldMasterId id="2147483669" r:id="rId4"/>
    <p:sldMasterId id="2147483652" r:id="rId5"/>
    <p:sldMasterId id="2147483670" r:id="rId6"/>
    <p:sldMasterId id="2147483664" r:id="rId7"/>
    <p:sldMasterId id="2147483675" r:id="rId8"/>
    <p:sldMasterId id="2147483662" r:id="rId9"/>
    <p:sldMasterId id="2147483674" r:id="rId10"/>
    <p:sldMasterId id="2147483660" r:id="rId11"/>
    <p:sldMasterId id="2147483677" r:id="rId12"/>
    <p:sldMasterId id="2147483658" r:id="rId13"/>
    <p:sldMasterId id="2147483673" r:id="rId14"/>
    <p:sldMasterId id="2147483654" r:id="rId15"/>
    <p:sldMasterId id="2147483671" r:id="rId16"/>
    <p:sldMasterId id="2147483656" r:id="rId17"/>
    <p:sldMasterId id="2147483672" r:id="rId18"/>
    <p:sldMasterId id="2147483666" r:id="rId19"/>
    <p:sldMasterId id="2147483676" r:id="rId20"/>
  </p:sldMasterIdLst>
  <p:notesMasterIdLst>
    <p:notesMasterId r:id="rId30"/>
  </p:notesMasterIdLst>
  <p:sldIdLst>
    <p:sldId id="263" r:id="rId21"/>
    <p:sldId id="313" r:id="rId22"/>
    <p:sldId id="314" r:id="rId23"/>
    <p:sldId id="315" r:id="rId24"/>
    <p:sldId id="318" r:id="rId25"/>
    <p:sldId id="311" r:id="rId26"/>
    <p:sldId id="320" r:id="rId27"/>
    <p:sldId id="319" r:id="rId28"/>
    <p:sldId id="316" r:id="rId29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FF99"/>
    <a:srgbClr val="FFC000"/>
    <a:srgbClr val="3399FF"/>
    <a:srgbClr val="66FF33"/>
    <a:srgbClr val="FF8669"/>
    <a:srgbClr val="FF3300"/>
    <a:srgbClr val="A6A6A6"/>
    <a:srgbClr val="FFFFCC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6571" autoAdjust="0"/>
    <p:restoredTop sz="94617" autoAdjust="0"/>
  </p:normalViewPr>
  <p:slideViewPr>
    <p:cSldViewPr>
      <p:cViewPr>
        <p:scale>
          <a:sx n="90" d="100"/>
          <a:sy n="90" d="100"/>
        </p:scale>
        <p:origin x="-324" y="-78"/>
      </p:cViewPr>
      <p:guideLst>
        <p:guide orient="horz" pos="2976"/>
        <p:guide orient="horz" pos="981"/>
        <p:guide orient="horz" pos="3929"/>
        <p:guide pos="1292"/>
        <p:guide pos="2880"/>
        <p:guide pos="514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F41D73-F2B3-4CE3-8DDF-D874635071CA}" type="doc">
      <dgm:prSet loTypeId="urn:microsoft.com/office/officeart/2005/8/layout/funnel1" loCatId="process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fr-FR"/>
        </a:p>
      </dgm:t>
    </dgm:pt>
    <dgm:pt modelId="{E1920854-C22B-4E1A-9DD2-8561DA5929C6}">
      <dgm:prSet phldrT="[Texte]"/>
      <dgm:spPr>
        <a:solidFill>
          <a:srgbClr val="FFC000"/>
        </a:solidFill>
      </dgm:spPr>
      <dgm:t>
        <a:bodyPr/>
        <a:lstStyle/>
        <a:p>
          <a:r>
            <a:rPr lang="fr-FR" dirty="0" smtClean="0">
              <a:latin typeface="Arial" pitchFamily="34" charset="0"/>
              <a:cs typeface="Arial" pitchFamily="34" charset="0"/>
            </a:rPr>
            <a:t>IPE</a:t>
          </a:r>
          <a:endParaRPr lang="fr-FR" dirty="0">
            <a:latin typeface="Arial" pitchFamily="34" charset="0"/>
            <a:cs typeface="Arial" pitchFamily="34" charset="0"/>
          </a:endParaRPr>
        </a:p>
      </dgm:t>
    </dgm:pt>
    <dgm:pt modelId="{57925EDF-BEE0-4130-96C8-08C3766D1578}" type="parTrans" cxnId="{1D0C8166-FDF7-4FE9-B527-6009438F8B35}">
      <dgm:prSet/>
      <dgm:spPr/>
      <dgm:t>
        <a:bodyPr/>
        <a:lstStyle/>
        <a:p>
          <a:endParaRPr lang="fr-FR">
            <a:latin typeface="Arial" pitchFamily="34" charset="0"/>
            <a:cs typeface="Arial" pitchFamily="34" charset="0"/>
          </a:endParaRPr>
        </a:p>
      </dgm:t>
    </dgm:pt>
    <dgm:pt modelId="{287066E5-1740-42FF-BAD8-11266C081C8C}" type="sibTrans" cxnId="{1D0C8166-FDF7-4FE9-B527-6009438F8B35}">
      <dgm:prSet/>
      <dgm:spPr/>
      <dgm:t>
        <a:bodyPr/>
        <a:lstStyle/>
        <a:p>
          <a:endParaRPr lang="fr-FR">
            <a:latin typeface="Arial" pitchFamily="34" charset="0"/>
            <a:cs typeface="Arial" pitchFamily="34" charset="0"/>
          </a:endParaRPr>
        </a:p>
      </dgm:t>
    </dgm:pt>
    <dgm:pt modelId="{39276235-9DDF-4E11-9319-4BE975C5CE08}">
      <dgm:prSet phldrT="[Texte]"/>
      <dgm:spPr>
        <a:solidFill>
          <a:srgbClr val="0070C0"/>
        </a:solidFill>
      </dgm:spPr>
      <dgm:t>
        <a:bodyPr/>
        <a:lstStyle/>
        <a:p>
          <a:r>
            <a:rPr lang="fr-FR" dirty="0" smtClean="0">
              <a:latin typeface="Arial" pitchFamily="34" charset="0"/>
              <a:cs typeface="Arial" pitchFamily="34" charset="0"/>
            </a:rPr>
            <a:t>ERO</a:t>
          </a:r>
          <a:endParaRPr lang="fr-FR" dirty="0">
            <a:latin typeface="Arial" pitchFamily="34" charset="0"/>
            <a:cs typeface="Arial" pitchFamily="34" charset="0"/>
          </a:endParaRPr>
        </a:p>
      </dgm:t>
    </dgm:pt>
    <dgm:pt modelId="{D58AD7F1-C4E3-4070-A103-5B1D890C7930}" type="parTrans" cxnId="{7802FF9E-A27F-49C3-9AAA-BA2DCEA03EB0}">
      <dgm:prSet/>
      <dgm:spPr/>
      <dgm:t>
        <a:bodyPr/>
        <a:lstStyle/>
        <a:p>
          <a:endParaRPr lang="fr-FR">
            <a:latin typeface="Arial" pitchFamily="34" charset="0"/>
            <a:cs typeface="Arial" pitchFamily="34" charset="0"/>
          </a:endParaRPr>
        </a:p>
      </dgm:t>
    </dgm:pt>
    <dgm:pt modelId="{0BF3A8B9-CB74-4755-889F-C5E85E72D957}" type="sibTrans" cxnId="{7802FF9E-A27F-49C3-9AAA-BA2DCEA03EB0}">
      <dgm:prSet/>
      <dgm:spPr/>
      <dgm:t>
        <a:bodyPr/>
        <a:lstStyle/>
        <a:p>
          <a:endParaRPr lang="fr-FR">
            <a:latin typeface="Arial" pitchFamily="34" charset="0"/>
            <a:cs typeface="Arial" pitchFamily="34" charset="0"/>
          </a:endParaRPr>
        </a:p>
      </dgm:t>
    </dgm:pt>
    <dgm:pt modelId="{1A28CB26-10E8-4D2A-BB71-0EE6427AD971}">
      <dgm:prSet phldrT="[Texte]"/>
      <dgm:spPr>
        <a:solidFill>
          <a:srgbClr val="53FF53"/>
        </a:solidFill>
      </dgm:spPr>
      <dgm:t>
        <a:bodyPr/>
        <a:lstStyle/>
        <a:p>
          <a:r>
            <a:rPr lang="fr-FR" dirty="0" smtClean="0">
              <a:latin typeface="Arial" pitchFamily="34" charset="0"/>
              <a:cs typeface="Arial" pitchFamily="34" charset="0"/>
            </a:rPr>
            <a:t>CPI</a:t>
          </a:r>
          <a:endParaRPr lang="fr-FR" dirty="0">
            <a:latin typeface="Arial" pitchFamily="34" charset="0"/>
            <a:cs typeface="Arial" pitchFamily="34" charset="0"/>
          </a:endParaRPr>
        </a:p>
      </dgm:t>
    </dgm:pt>
    <dgm:pt modelId="{7FB9EB7B-FFAA-479C-9A21-75D94B5F5B53}" type="sibTrans" cxnId="{24CB5E11-AE25-4E61-B0AA-0A469242723B}">
      <dgm:prSet/>
      <dgm:spPr/>
      <dgm:t>
        <a:bodyPr/>
        <a:lstStyle/>
        <a:p>
          <a:endParaRPr lang="fr-FR">
            <a:latin typeface="Arial" pitchFamily="34" charset="0"/>
            <a:cs typeface="Arial" pitchFamily="34" charset="0"/>
          </a:endParaRPr>
        </a:p>
      </dgm:t>
    </dgm:pt>
    <dgm:pt modelId="{0A579C47-357F-4B62-B472-7AA8BDB75DED}" type="parTrans" cxnId="{24CB5E11-AE25-4E61-B0AA-0A469242723B}">
      <dgm:prSet/>
      <dgm:spPr/>
      <dgm:t>
        <a:bodyPr/>
        <a:lstStyle/>
        <a:p>
          <a:endParaRPr lang="fr-FR">
            <a:latin typeface="Arial" pitchFamily="34" charset="0"/>
            <a:cs typeface="Arial" pitchFamily="34" charset="0"/>
          </a:endParaRPr>
        </a:p>
      </dgm:t>
    </dgm:pt>
    <dgm:pt modelId="{63E9C061-3976-4B4B-B4E4-57B9F97712BE}">
      <dgm:prSet phldrT="[Texte]" custT="1"/>
      <dgm:spPr/>
      <dgm:t>
        <a:bodyPr/>
        <a:lstStyle/>
        <a:p>
          <a:endParaRPr lang="fr-FR" sz="6000" dirty="0">
            <a:latin typeface="Arial" pitchFamily="34" charset="0"/>
            <a:cs typeface="Arial" pitchFamily="34" charset="0"/>
          </a:endParaRPr>
        </a:p>
      </dgm:t>
    </dgm:pt>
    <dgm:pt modelId="{4CBD6E9D-5891-4A47-A938-442B0B88E6B5}" type="sibTrans" cxnId="{30F6C06F-F5FE-4B73-9987-94391755FBD6}">
      <dgm:prSet/>
      <dgm:spPr/>
      <dgm:t>
        <a:bodyPr/>
        <a:lstStyle/>
        <a:p>
          <a:endParaRPr lang="fr-FR">
            <a:latin typeface="Arial" pitchFamily="34" charset="0"/>
            <a:cs typeface="Arial" pitchFamily="34" charset="0"/>
          </a:endParaRPr>
        </a:p>
      </dgm:t>
    </dgm:pt>
    <dgm:pt modelId="{A716BC81-E90E-4290-9AB0-BE0A3AE5B6F6}" type="parTrans" cxnId="{30F6C06F-F5FE-4B73-9987-94391755FBD6}">
      <dgm:prSet/>
      <dgm:spPr/>
      <dgm:t>
        <a:bodyPr/>
        <a:lstStyle/>
        <a:p>
          <a:endParaRPr lang="fr-FR">
            <a:latin typeface="Arial" pitchFamily="34" charset="0"/>
            <a:cs typeface="Arial" pitchFamily="34" charset="0"/>
          </a:endParaRPr>
        </a:p>
      </dgm:t>
    </dgm:pt>
    <dgm:pt modelId="{BBBDC63A-48C8-45E8-B0E7-6C6485FD311A}" type="pres">
      <dgm:prSet presAssocID="{87F41D73-F2B3-4CE3-8DDF-D874635071C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D1C1F8B-7EA1-43F3-9B3F-3D9BDA9C3BD0}" type="pres">
      <dgm:prSet presAssocID="{87F41D73-F2B3-4CE3-8DDF-D874635071CA}" presName="ellipse" presStyleLbl="trBgShp" presStyleIdx="0" presStyleCnt="1"/>
      <dgm:spPr/>
    </dgm:pt>
    <dgm:pt modelId="{C3A7603B-080E-41F6-949D-F85CAA64ED21}" type="pres">
      <dgm:prSet presAssocID="{87F41D73-F2B3-4CE3-8DDF-D874635071CA}" presName="arrow1" presStyleLbl="fgShp" presStyleIdx="0" presStyleCnt="1" custScaleY="102500"/>
      <dgm:spPr/>
    </dgm:pt>
    <dgm:pt modelId="{4A3D847C-4156-47A5-ABED-F4A5495F161F}" type="pres">
      <dgm:prSet presAssocID="{87F41D73-F2B3-4CE3-8DDF-D874635071CA}" presName="rectangle" presStyleLbl="revTx" presStyleIdx="0" presStyleCnt="1" custLinFactNeighborX="313" custLinFactNeighborY="4438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351EB48-E3CB-440F-B95A-19FE0816B387}" type="pres">
      <dgm:prSet presAssocID="{39276235-9DDF-4E11-9319-4BE975C5CE08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6ABE4B3-82C8-4882-95CB-09F1A6D26872}" type="pres">
      <dgm:prSet presAssocID="{1A28CB26-10E8-4D2A-BB71-0EE6427AD971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86C8D68-AA5B-4042-87EC-2B5F50B79A16}" type="pres">
      <dgm:prSet presAssocID="{63E9C061-3976-4B4B-B4E4-57B9F97712BE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D1B0C3-76AE-4177-B58D-BC57D9B6F41C}" type="pres">
      <dgm:prSet presAssocID="{87F41D73-F2B3-4CE3-8DDF-D874635071CA}" presName="funnel" presStyleLbl="trAlignAcc1" presStyleIdx="0" presStyleCnt="1" custLinFactNeighborX="-35" custLinFactNeighborY="-3010"/>
      <dgm:spPr/>
    </dgm:pt>
  </dgm:ptLst>
  <dgm:cxnLst>
    <dgm:cxn modelId="{1D0C8166-FDF7-4FE9-B527-6009438F8B35}" srcId="{87F41D73-F2B3-4CE3-8DDF-D874635071CA}" destId="{E1920854-C22B-4E1A-9DD2-8561DA5929C6}" srcOrd="0" destOrd="0" parTransId="{57925EDF-BEE0-4130-96C8-08C3766D1578}" sibTransId="{287066E5-1740-42FF-BAD8-11266C081C8C}"/>
    <dgm:cxn modelId="{7657A97F-3BE3-43D2-B72D-90C1CE47601A}" type="presOf" srcId="{39276235-9DDF-4E11-9319-4BE975C5CE08}" destId="{66ABE4B3-82C8-4882-95CB-09F1A6D26872}" srcOrd="0" destOrd="0" presId="urn:microsoft.com/office/officeart/2005/8/layout/funnel1"/>
    <dgm:cxn modelId="{64EBE059-05D1-4A4A-916A-5335FB5AEA80}" type="presOf" srcId="{E1920854-C22B-4E1A-9DD2-8561DA5929C6}" destId="{A86C8D68-AA5B-4042-87EC-2B5F50B79A16}" srcOrd="0" destOrd="0" presId="urn:microsoft.com/office/officeart/2005/8/layout/funnel1"/>
    <dgm:cxn modelId="{30F6C06F-F5FE-4B73-9987-94391755FBD6}" srcId="{87F41D73-F2B3-4CE3-8DDF-D874635071CA}" destId="{63E9C061-3976-4B4B-B4E4-57B9F97712BE}" srcOrd="3" destOrd="0" parTransId="{A716BC81-E90E-4290-9AB0-BE0A3AE5B6F6}" sibTransId="{4CBD6E9D-5891-4A47-A938-442B0B88E6B5}"/>
    <dgm:cxn modelId="{0CB85C52-C9F3-49DD-83EB-3B280A4B0CF4}" type="presOf" srcId="{63E9C061-3976-4B4B-B4E4-57B9F97712BE}" destId="{4A3D847C-4156-47A5-ABED-F4A5495F161F}" srcOrd="0" destOrd="0" presId="urn:microsoft.com/office/officeart/2005/8/layout/funnel1"/>
    <dgm:cxn modelId="{24CB5E11-AE25-4E61-B0AA-0A469242723B}" srcId="{87F41D73-F2B3-4CE3-8DDF-D874635071CA}" destId="{1A28CB26-10E8-4D2A-BB71-0EE6427AD971}" srcOrd="2" destOrd="0" parTransId="{0A579C47-357F-4B62-B472-7AA8BDB75DED}" sibTransId="{7FB9EB7B-FFAA-479C-9A21-75D94B5F5B53}"/>
    <dgm:cxn modelId="{7802FF9E-A27F-49C3-9AAA-BA2DCEA03EB0}" srcId="{87F41D73-F2B3-4CE3-8DDF-D874635071CA}" destId="{39276235-9DDF-4E11-9319-4BE975C5CE08}" srcOrd="1" destOrd="0" parTransId="{D58AD7F1-C4E3-4070-A103-5B1D890C7930}" sibTransId="{0BF3A8B9-CB74-4755-889F-C5E85E72D957}"/>
    <dgm:cxn modelId="{EC8D9042-6F3A-4A9D-8626-45E1954F7B2F}" type="presOf" srcId="{87F41D73-F2B3-4CE3-8DDF-D874635071CA}" destId="{BBBDC63A-48C8-45E8-B0E7-6C6485FD311A}" srcOrd="0" destOrd="0" presId="urn:microsoft.com/office/officeart/2005/8/layout/funnel1"/>
    <dgm:cxn modelId="{9C607054-9226-4C36-8DC7-8342DC2CB75C}" type="presOf" srcId="{1A28CB26-10E8-4D2A-BB71-0EE6427AD971}" destId="{C351EB48-E3CB-440F-B95A-19FE0816B387}" srcOrd="0" destOrd="0" presId="urn:microsoft.com/office/officeart/2005/8/layout/funnel1"/>
    <dgm:cxn modelId="{6AB55A49-651B-4941-ABC6-51DE2EB15E88}" type="presParOf" srcId="{BBBDC63A-48C8-45E8-B0E7-6C6485FD311A}" destId="{ED1C1F8B-7EA1-43F3-9B3F-3D9BDA9C3BD0}" srcOrd="0" destOrd="0" presId="urn:microsoft.com/office/officeart/2005/8/layout/funnel1"/>
    <dgm:cxn modelId="{3DE8627C-F4E5-4CFF-B530-93365C91271B}" type="presParOf" srcId="{BBBDC63A-48C8-45E8-B0E7-6C6485FD311A}" destId="{C3A7603B-080E-41F6-949D-F85CAA64ED21}" srcOrd="1" destOrd="0" presId="urn:microsoft.com/office/officeart/2005/8/layout/funnel1"/>
    <dgm:cxn modelId="{94F788F1-80F4-4D59-97DA-F43131FF8B15}" type="presParOf" srcId="{BBBDC63A-48C8-45E8-B0E7-6C6485FD311A}" destId="{4A3D847C-4156-47A5-ABED-F4A5495F161F}" srcOrd="2" destOrd="0" presId="urn:microsoft.com/office/officeart/2005/8/layout/funnel1"/>
    <dgm:cxn modelId="{617A4299-4570-4174-BC7A-AAD710666D94}" type="presParOf" srcId="{BBBDC63A-48C8-45E8-B0E7-6C6485FD311A}" destId="{C351EB48-E3CB-440F-B95A-19FE0816B387}" srcOrd="3" destOrd="0" presId="urn:microsoft.com/office/officeart/2005/8/layout/funnel1"/>
    <dgm:cxn modelId="{C56B16B7-3F8B-4D9C-9DCA-D1971FEE0A14}" type="presParOf" srcId="{BBBDC63A-48C8-45E8-B0E7-6C6485FD311A}" destId="{66ABE4B3-82C8-4882-95CB-09F1A6D26872}" srcOrd="4" destOrd="0" presId="urn:microsoft.com/office/officeart/2005/8/layout/funnel1"/>
    <dgm:cxn modelId="{C2E2A3E6-9008-4218-A14A-DF458A91C259}" type="presParOf" srcId="{BBBDC63A-48C8-45E8-B0E7-6C6485FD311A}" destId="{A86C8D68-AA5B-4042-87EC-2B5F50B79A16}" srcOrd="5" destOrd="0" presId="urn:microsoft.com/office/officeart/2005/8/layout/funnel1"/>
    <dgm:cxn modelId="{C80690C9-9466-4480-9B32-0465C3FE94D9}" type="presParOf" srcId="{BBBDC63A-48C8-45E8-B0E7-6C6485FD311A}" destId="{D9D1B0C3-76AE-4177-B58D-BC57D9B6F41C}" srcOrd="6" destOrd="0" presId="urn:microsoft.com/office/officeart/2005/8/layout/funne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B614A0-371E-41DF-9A15-B7D4D2CB9E28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B13C0C-46CA-4CDA-BC90-9C66310FD3DF}" type="slidenum">
              <a:rPr lang="fr-FR"/>
              <a:pPr/>
              <a:t>4</a:t>
            </a:fld>
            <a:endParaRPr lang="fr-FR"/>
          </a:p>
        </p:txBody>
      </p:sp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5.jpeg"/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0.jpeg"/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8188" y="2708275"/>
            <a:ext cx="5110162" cy="1470025"/>
          </a:xfrm>
        </p:spPr>
        <p:txBody>
          <a:bodyPr lIns="36000" tIns="0" rIns="36000" bIns="0" anchor="t"/>
          <a:lstStyle>
            <a:lvl1pPr>
              <a:defRPr sz="25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44850" y="620713"/>
            <a:ext cx="2695575" cy="2298700"/>
          </a:xfrm>
        </p:spPr>
        <p:txBody>
          <a:bodyPr lIns="36000" rIns="36000" anchor="b"/>
          <a:lstStyle>
            <a:lvl1pPr marL="0" indent="0">
              <a:buFont typeface="Arial" charset="0"/>
              <a:buNone/>
              <a:defRPr sz="8000"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8C6F703-064C-46EA-8B05-C3ED689F0054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9225" name="Picture 9" descr="pied_page_commu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C0AC51-3291-41EC-B773-AC685C7E16E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CE40DE-CBFF-4528-8095-C5FEB8F8BCC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CA3AB81-0D70-4595-82C6-5C0F635048C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01AD7A-D3AB-461E-BF53-3BEA1982D41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8313" y="1484313"/>
            <a:ext cx="4032250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2963" y="1484313"/>
            <a:ext cx="4033837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F43AB6E-7CE7-463B-B772-951D9248F48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29F1B4-EB25-4ECC-9DDD-DB42480CB08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135628-D10E-437B-8D4A-1C615FF6212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13A32A6-8387-478C-91EE-6192310DE0B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F2BAAD-3087-4878-A04D-E6E16D9A9C0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DD31F86-31EE-4680-BAEA-09737219CFB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08EEE1-09DF-45E0-8D50-B03CBE57625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46913" y="188913"/>
            <a:ext cx="1639887" cy="5937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24075" y="188913"/>
            <a:ext cx="4770438" cy="5937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8ADD2B-13D2-48C8-9DC0-313C0E7BFA1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32575" y="188913"/>
            <a:ext cx="2054225" cy="5937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68313" y="188913"/>
            <a:ext cx="6011862" cy="5937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213399-DAE6-48FC-9FAA-A8EC8510B75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8188" y="2708275"/>
            <a:ext cx="5110162" cy="1470025"/>
          </a:xfrm>
        </p:spPr>
        <p:txBody>
          <a:bodyPr lIns="36000" tIns="0" rIns="36000" bIns="0" anchor="t"/>
          <a:lstStyle>
            <a:lvl1pPr>
              <a:defRPr sz="25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44850" y="620713"/>
            <a:ext cx="2695575" cy="2298700"/>
          </a:xfrm>
        </p:spPr>
        <p:txBody>
          <a:bodyPr lIns="36000" rIns="36000" anchor="b"/>
          <a:lstStyle>
            <a:lvl1pPr marL="0" indent="0">
              <a:buFont typeface="Arial" charset="0"/>
              <a:buNone/>
              <a:defRPr sz="8000"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F866573-34EC-4C01-ADC9-2FA9329C45EF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60422" name="Picture 6" descr="pied_page_commu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8B04DD8-0DF8-4203-9760-5BC392CFFBC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40B9B1-5773-4F78-9840-32C3B8C835B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24075" y="1989138"/>
            <a:ext cx="3205163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81638" y="1989138"/>
            <a:ext cx="3205162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565A599-1E64-4B84-882D-FA15790777C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805C20-FE68-4D21-ABBF-499925730F4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E3B6BB-67FE-4EB2-9416-8F5AFE1B5A0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1D33805-FCFC-498C-8C06-0A7AA826492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581BC9-9B55-4EBC-BA8F-45F55E479FD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D206F8-E7E5-4593-9F7E-3368D7E0656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983B49-7B16-4345-84BF-88D70F42349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9E47A2-9A5E-4F8A-8CDB-6191C6C1918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46913" y="188913"/>
            <a:ext cx="1639887" cy="5937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24075" y="188913"/>
            <a:ext cx="4770438" cy="5937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9881C6-4370-412B-9076-3061A72283E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568D229-9326-49F1-B340-FE075157ACC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BC8E60-8340-489B-9E4A-8D638D0E20E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4B7F22C-A07A-44D0-A980-838EE8482082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8313" y="1484313"/>
            <a:ext cx="4032250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2963" y="1484313"/>
            <a:ext cx="4033837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97AE813-CA07-40B8-A8C8-596CF69524E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2B79EDF-1012-4027-A512-5FD173EAC1A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F3FEBC-41C8-4787-9AFF-9ABDF461B02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9E004B-51D1-4E19-B913-C87CEB620BD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BFDBF5-B892-4BEC-A3BE-8D2F8AF4B32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F8E377-C283-472D-816C-48F2D14C779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4463ED-5655-43D4-BF4B-9B8818B0E5A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4142E2-8644-4559-AB71-D6D703FB882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32575" y="188913"/>
            <a:ext cx="2054225" cy="5937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68313" y="188913"/>
            <a:ext cx="6011862" cy="5937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2C8631-6CE4-4BDE-8F59-9EAF9BFB972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8188" y="2708275"/>
            <a:ext cx="5110162" cy="1470025"/>
          </a:xfrm>
        </p:spPr>
        <p:txBody>
          <a:bodyPr lIns="36000" tIns="0" rIns="36000" bIns="0" anchor="t"/>
          <a:lstStyle>
            <a:lvl1pPr>
              <a:defRPr sz="25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44850" y="620713"/>
            <a:ext cx="2695575" cy="2298700"/>
          </a:xfrm>
        </p:spPr>
        <p:txBody>
          <a:bodyPr lIns="36000" rIns="36000" anchor="b"/>
          <a:lstStyle>
            <a:lvl1pPr marL="0" indent="0">
              <a:buFont typeface="Arial" charset="0"/>
              <a:buNone/>
              <a:defRPr sz="8000"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F8A6843-FC39-4FCC-9DE3-AED7F955488A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51206" name="Picture 6" descr="pied_page_commu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683C597-EAAB-4D10-B72F-B933B3BDCA2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9BB1C2-7897-4034-B5B4-76EC79E6042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24075" y="1989138"/>
            <a:ext cx="3205163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81638" y="1989138"/>
            <a:ext cx="3205162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B0E9A8-86E8-41FE-95A2-F64E17B4A8C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DE7787-2E1F-4579-83AC-0F22F36254D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391EC0-80DD-42BB-A3B9-DEA96296E52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471391-01E3-4D5C-B2E0-5898E4EA92E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8007ED-17F7-4E4D-B30E-D969A9894C2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EFDE070-33BA-44D7-AEB7-868E2FEC49A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7A28D4-0814-4093-838D-B1012F86131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46A019-B0BB-4BE9-BBCD-580A4D169AC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46913" y="188913"/>
            <a:ext cx="1639887" cy="5937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24075" y="188913"/>
            <a:ext cx="4770438" cy="5937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08C603-EB0E-444D-8231-33041D07715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7C15F0-1C1D-4ECD-9FF0-55F9D4A6A91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CDF1EF-A7E8-4AB0-A2C1-9374DF07E66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24F8F4-2360-48AB-9D75-35B21092069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8313" y="1484313"/>
            <a:ext cx="4032250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2963" y="1484313"/>
            <a:ext cx="4033837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198DA-4764-49D7-8917-A99A1329C66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0C27307-8A75-4F12-B016-9A0C3E97030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E9EE0F-E85D-4266-8787-98A54AE3628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8313" y="1484313"/>
            <a:ext cx="4032250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2963" y="1484313"/>
            <a:ext cx="4033837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F272C4-B3A9-4D49-B649-0845ECDE5F2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E864CA-45F9-4D24-AD4B-E621E57A3BF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8DB6F3-3939-4BFD-981A-B29C49A2471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248A7C-46E7-4A46-BC3A-553BE82C680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B10488-A19A-465A-97A1-62B3699C731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32575" y="188913"/>
            <a:ext cx="2054225" cy="5937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68313" y="188913"/>
            <a:ext cx="6011862" cy="5937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946524-BCFB-49F5-A241-5E97EBE82392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8188" y="2708275"/>
            <a:ext cx="5110162" cy="1470025"/>
          </a:xfrm>
        </p:spPr>
        <p:txBody>
          <a:bodyPr lIns="36000" tIns="0" rIns="36000" bIns="0" anchor="t"/>
          <a:lstStyle>
            <a:lvl1pPr>
              <a:defRPr sz="25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44850" y="620713"/>
            <a:ext cx="2695575" cy="2298700"/>
          </a:xfrm>
        </p:spPr>
        <p:txBody>
          <a:bodyPr lIns="36000" rIns="36000" anchor="b"/>
          <a:lstStyle>
            <a:lvl1pPr marL="0" indent="0">
              <a:buFont typeface="Arial" charset="0"/>
              <a:buNone/>
              <a:defRPr sz="8000"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2AC0631-F16D-495E-8C58-70E25B649BD6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28678" name="Picture 6" descr="pied_page_commu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807CD6A-DCF8-4C40-8467-C81B5CD89F0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DC862B-EE49-4C38-9926-7E2C0CB7A92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24075" y="1989138"/>
            <a:ext cx="3205163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81638" y="1989138"/>
            <a:ext cx="3205162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BB2660-8FBB-4657-B9FB-F5A7310CC03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7691E5B-3675-48B1-9386-8A9894F3DFC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0BA6FF-743A-427E-9508-C20576AB467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6FB217-A2B1-4BB0-BCEE-C034CDE8AEF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3C7589-0C37-43CC-968C-3341FDADC07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D369689-AB8A-4B78-9DA5-D213F3D9198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25F827-A6E5-48DD-897F-400E615A2FD2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75B6DC-1F6E-4EE0-BFC8-690563AEF4D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46913" y="188913"/>
            <a:ext cx="1639887" cy="5937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24075" y="188913"/>
            <a:ext cx="4770438" cy="5937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99F0D6-7D2F-45B3-84B6-C672EA7B9D5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366110E-BFAC-41F4-AC1F-FE985D28070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31C5D3-55C0-4B09-913C-576F3961A40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8431034-0DD8-4F81-BB6D-38F33BF7F80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8313" y="1484313"/>
            <a:ext cx="4032250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2963" y="1484313"/>
            <a:ext cx="4033837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D86E5A-E009-4CC5-A81B-0AEA1FCB304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107CB74-9622-4763-A43B-7774906CDD9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D6345E-5B0A-45C1-8AC7-039B4C2CD3A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F8C5C6-D56C-4EC0-81EA-7B06772CF56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8B3812D-9F9C-4D65-9FA9-C6E59D28506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0565A1-90C7-482D-AB6A-AEBE7992991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FA51D2-7C5A-4F46-94E3-F7372C98CFA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758C60-BFFC-4C98-A0AF-2E69041AB3E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32575" y="188913"/>
            <a:ext cx="2054225" cy="5937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68313" y="188913"/>
            <a:ext cx="6011862" cy="5937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E87F786-2BA1-4B3E-93AC-5C599B992AB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8188" y="2708275"/>
            <a:ext cx="5110162" cy="1470025"/>
          </a:xfrm>
        </p:spPr>
        <p:txBody>
          <a:bodyPr lIns="36000" tIns="0" rIns="36000" bIns="0" anchor="t"/>
          <a:lstStyle>
            <a:lvl1pPr>
              <a:defRPr sz="25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44850" y="620713"/>
            <a:ext cx="2695575" cy="2298700"/>
          </a:xfrm>
        </p:spPr>
        <p:txBody>
          <a:bodyPr lIns="36000" rIns="36000" anchor="b"/>
          <a:lstStyle>
            <a:lvl1pPr marL="0" indent="0">
              <a:buFont typeface="Arial" charset="0"/>
              <a:buNone/>
              <a:defRPr sz="8000"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058FEC9-687F-4829-A4BB-4F484D2E2956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37894" name="Picture 6" descr="pied_page_commu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45A787-3137-48EC-A86B-A7E88EFF12B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6D9F9D-3B95-41EA-AAAE-9660C4858F1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FCD29C-F886-4864-81E9-CA645244D16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24075" y="1989138"/>
            <a:ext cx="3205163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81638" y="1989138"/>
            <a:ext cx="3205162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AC8746-0A67-4DBF-929E-8CE2298D580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3358A6-AF4D-4D4B-8F70-960A5668719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5F8694-E371-4D47-8045-AD36A288559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F576422-C71F-4824-8CB6-9653303412F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23F41E-B078-450E-838B-014F1C525D2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0A75BF3-B87C-4925-AE4B-B8F254CC50E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270DA31-5EA1-42C2-B540-440C704C877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46913" y="188913"/>
            <a:ext cx="1639887" cy="5937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24075" y="188913"/>
            <a:ext cx="4770438" cy="5937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39BAA8-6F23-45AE-BDDB-ED4D0265A40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7AE756-0F92-4706-ACCE-6E0DF4F68A4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8EE8A4-D48A-4E10-96D3-AB50D7427A5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7B8A1E-5ECB-410D-8F13-0A5CD577D73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D0688B2-C703-4710-B5A6-47CD20B311D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8313" y="1484313"/>
            <a:ext cx="4032250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2963" y="1484313"/>
            <a:ext cx="4033837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AF2D08-7878-42F5-B83C-E4C92C9F478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1B49C9-E6B9-4FE2-BAD0-EF1CA349DDB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CE93B8E-0A8A-48FA-8B65-C28A74752C5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C5E0F6-AC5C-4F47-9FBE-184FEB728DF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0BBA23-8D70-4831-B0BA-42C71AB506C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67EF22-B605-4226-9AC9-CC7031FD68A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E5093DF-E3CA-42F9-8DD5-FB612A18244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32575" y="188913"/>
            <a:ext cx="2054225" cy="5937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68313" y="188913"/>
            <a:ext cx="6011862" cy="5937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7691217-38D3-4697-9086-5DCE45BF781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8188" y="2708275"/>
            <a:ext cx="5110162" cy="1470025"/>
          </a:xfrm>
        </p:spPr>
        <p:txBody>
          <a:bodyPr lIns="36000" tIns="0" rIns="36000" bIns="0" anchor="t"/>
          <a:lstStyle>
            <a:lvl1pPr>
              <a:defRPr sz="25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44850" y="620713"/>
            <a:ext cx="2695575" cy="2298700"/>
          </a:xfrm>
        </p:spPr>
        <p:txBody>
          <a:bodyPr lIns="36000" rIns="36000" anchor="b"/>
          <a:lstStyle>
            <a:lvl1pPr marL="0" indent="0">
              <a:buFont typeface="Arial" charset="0"/>
              <a:buNone/>
              <a:defRPr sz="8000"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97285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74BB3AE-417A-4696-B76F-1E92C6A58846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97286" name="Picture 6" descr="pied_page_commu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4C3A53-DE11-4CBA-BBB7-9060EB5A231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7EFEA3-6D66-491E-84CE-346F99A103D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A502B9F-FF34-441C-B9A7-A4AED453C3A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BDE72D7-ED9B-490D-8C9D-A39B73024A3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24075" y="1989138"/>
            <a:ext cx="3205163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81638" y="1989138"/>
            <a:ext cx="3205162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79E809-E9BF-46B6-B3FD-396675B8067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0A57645-1673-419B-B296-E2CE517127A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56BA28-935B-4FBF-A6CB-EA1B6978969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73F2CD-9AEA-443F-BA4E-4404E4D8023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744A20-2FF8-4CAE-B7CF-BEC47683136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B90411-A23F-49D3-BF2B-AEE7D328F6B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E96A42-48E7-452C-8E41-76DD72F6196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46913" y="188913"/>
            <a:ext cx="1639887" cy="5937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24075" y="188913"/>
            <a:ext cx="4770438" cy="5937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2D203C-92BE-40D5-A92F-A54536D5C68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037B326-D2E8-4783-A11F-B4D05175A50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A34B31-5EA0-44BF-97A5-BBC2C4BBDAF2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A06218-CD87-4122-A0AC-CBD79FC5F17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E82930-BA16-4A70-B3F2-83692706BD2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8313" y="1484313"/>
            <a:ext cx="4032250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2963" y="1484313"/>
            <a:ext cx="4033837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1A58F7-CE97-4607-B848-D88A8F18489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5A1B9AD-C27F-438D-AD88-30AD57DCCFD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1EE293-252F-4FDE-910C-EEA255A3549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421AD9B-DDB1-453C-9663-336D9D6541B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AD6E1A-0968-49CB-8BF7-D7024AC4CCD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48BAA2B-E2D4-4F86-A956-C6D9DEA3149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29A6FF-FD67-4F6E-B2D2-7A8A252FB00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32575" y="188913"/>
            <a:ext cx="2054225" cy="5937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68313" y="188913"/>
            <a:ext cx="6011862" cy="5937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9D56CA-E9B7-4B56-B2E9-102EF91A076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32575" y="188913"/>
            <a:ext cx="2054225" cy="5937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68313" y="188913"/>
            <a:ext cx="6011862" cy="5937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EB80678-90CE-4A19-BDC1-26CF9A04D08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8188" y="2708275"/>
            <a:ext cx="5110162" cy="1470025"/>
          </a:xfrm>
        </p:spPr>
        <p:txBody>
          <a:bodyPr lIns="36000" tIns="0" rIns="36000" bIns="0" anchor="t"/>
          <a:lstStyle>
            <a:lvl1pPr>
              <a:defRPr sz="25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44850" y="620713"/>
            <a:ext cx="2695575" cy="2298700"/>
          </a:xfrm>
        </p:spPr>
        <p:txBody>
          <a:bodyPr lIns="36000" rIns="36000" anchor="b"/>
          <a:lstStyle>
            <a:lvl1pPr marL="0" indent="0">
              <a:buFont typeface="Arial" charset="0"/>
              <a:buNone/>
              <a:defRPr sz="8000"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FD0DAF2-251D-47B3-9276-D8995A171D32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13318" name="Picture 6" descr="pied_page_commu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FFFABEB-8C26-4E1B-8B0E-CAC0A9C8B49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24BEEE5-7F13-4573-93E8-B54293DA27E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24075" y="1989138"/>
            <a:ext cx="3205163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81638" y="1989138"/>
            <a:ext cx="3205162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1BD551-3E66-4073-B961-7FEB1073379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396316-9D5E-4A02-B414-0062E8804A9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664CDF6-7CDD-40A3-802C-000423F527E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EACCD52-54F2-4DAD-A032-CAC72FDB425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C74E33B-0411-4F64-BD27-766F64EA11B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A30E3FE-CF11-4A14-B969-19339DC68BD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C6C8FBA-A048-4DC4-81C2-7481F6292FA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019439-4BBA-44AD-B8FE-D15DE176CB1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46913" y="188913"/>
            <a:ext cx="1639887" cy="5937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24075" y="188913"/>
            <a:ext cx="4770438" cy="5937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D3C525E-4DB9-4458-B386-E3341ACF654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6D32CC-AE44-40DD-B312-B6C08290E77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50F54B-C614-4440-86A5-F98BA7A4B6E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133F64-40C0-42D0-963E-5FDBD72E947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8313" y="1484313"/>
            <a:ext cx="4032250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2963" y="1484313"/>
            <a:ext cx="4033837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EE6F62-CDE6-42C6-BD49-595E91C0EDE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A970E1-3F05-44A0-B478-0083746FDD7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580CA06-DFED-4C22-BA7B-70E35F41434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24075" y="1989138"/>
            <a:ext cx="3205163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81638" y="1989138"/>
            <a:ext cx="3205162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6F55608-3558-4874-8DB3-454924174F5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FA9A51-FA18-47E4-8D1C-0D2D4208470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111245-F0AF-434A-92F1-7BB260D1E1F2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85A2BF3-934A-473C-B7BB-5E25CB64B93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51C4DA4-D3BA-4258-ABFB-9FD977DC11F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32575" y="188913"/>
            <a:ext cx="2054225" cy="5937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68313" y="188913"/>
            <a:ext cx="6011862" cy="5937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860D31-1597-4692-963E-C2A619EA244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8188" y="2708275"/>
            <a:ext cx="5110162" cy="1470025"/>
          </a:xfrm>
        </p:spPr>
        <p:txBody>
          <a:bodyPr lIns="36000" tIns="0" rIns="36000" bIns="0" anchor="t"/>
          <a:lstStyle>
            <a:lvl1pPr>
              <a:defRPr sz="25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44850" y="620713"/>
            <a:ext cx="2695575" cy="2298700"/>
          </a:xfrm>
        </p:spPr>
        <p:txBody>
          <a:bodyPr lIns="36000" rIns="36000" anchor="b"/>
          <a:lstStyle>
            <a:lvl1pPr marL="0" indent="0">
              <a:buFont typeface="Arial" charset="0"/>
              <a:buNone/>
              <a:defRPr sz="8000"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88C4138-374B-47EE-8334-F31EB799A2FF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19462" name="Picture 6" descr="pied_page_commu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6CB3A3-DF1E-4027-A41C-A5DEC1CD949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7FB7210-BFE8-4C8D-B048-F27204883C4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24075" y="1989138"/>
            <a:ext cx="3205163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81638" y="1989138"/>
            <a:ext cx="3205162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E6A077-50A2-44C6-9D5A-156D5CA0F71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5DD0D48-FE3A-4886-8BC4-7B15AC662ED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EE9525-8063-4358-8442-A764E381571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1806B6-B0AE-488A-8701-07C12BCD3E2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9F016D-BB79-4861-A622-0851551E54D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9940DB-A24F-45C3-8A69-05A8A4AC696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D11924-F292-4AC6-916D-981F6605A16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C4FA64-7963-4744-9BE5-C57B918D256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46913" y="188913"/>
            <a:ext cx="1639887" cy="5937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24075" y="188913"/>
            <a:ext cx="4770438" cy="5937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69712A-586E-45AD-B3F0-492A04D7BC0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666D9C-F121-4E8F-B0B3-9605928EF57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E54BC1D-1FE9-49D8-9668-B7ED4E53154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196E24-F1D8-473E-9C9E-87503D44F78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8313" y="1484313"/>
            <a:ext cx="4032250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2963" y="1484313"/>
            <a:ext cx="4033837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2404BD-D014-494D-A71E-99E549BB947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40B40B2-7903-49CF-AE54-BA5F61E1563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3A73968-7889-4F08-BAF1-26E392CCFB2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DDDDB9-65FC-4E80-B799-4E7118A5992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859C232-51CC-4777-A828-FD1FC5550A9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928306-D114-49FB-A6DB-76FA03C8BBE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235CD44-6B19-4668-9FD1-0D4895B8571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36AD736-FF87-48BD-B1FC-F9536DE16A3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32575" y="188913"/>
            <a:ext cx="2054225" cy="5937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68313" y="188913"/>
            <a:ext cx="6011862" cy="5937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3BD336-B66C-4D69-8E2B-DD415139FF7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8188" y="2708275"/>
            <a:ext cx="5110162" cy="1470025"/>
          </a:xfrm>
        </p:spPr>
        <p:txBody>
          <a:bodyPr lIns="36000" tIns="0" rIns="36000" bIns="0" anchor="t"/>
          <a:lstStyle>
            <a:lvl1pPr>
              <a:defRPr sz="25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44850" y="620713"/>
            <a:ext cx="2695575" cy="2298700"/>
          </a:xfrm>
        </p:spPr>
        <p:txBody>
          <a:bodyPr lIns="36000" rIns="36000" anchor="b"/>
          <a:lstStyle>
            <a:lvl1pPr marL="0" indent="0">
              <a:buFont typeface="Arial" charset="0"/>
              <a:buNone/>
              <a:defRPr sz="8000"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F020F58-05C3-4099-AF0B-8044700F7A02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83974" name="Picture 6" descr="pied_page_commu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4EE7FB3-C49B-4604-9270-E5947CFCF27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F67D9C3-C609-4FED-A1C8-9ED7C02300D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6E6A97A-1C14-4C77-ACAE-D6BF8B09E43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24075" y="1989138"/>
            <a:ext cx="3205163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81638" y="1989138"/>
            <a:ext cx="3205162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B6EEB6B-5C06-4D9C-BD04-50B48F2CF76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B2AE9B-F4B5-4E56-BD3D-23E872E9783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78346C-ECC8-4F83-BC6A-7A7ACE9B2E5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7C3AC5-C0F3-4F53-B258-96281CBAACD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315379-A93E-480A-96F2-680E593E1C9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35EEC5-56C3-41A0-8014-72AF80EE3682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339171F-DD50-4A1E-83DC-4B50C6411D8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46913" y="188913"/>
            <a:ext cx="1639887" cy="5937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24075" y="188913"/>
            <a:ext cx="4770438" cy="5937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004697-8BAB-4762-B36A-5745A093A06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ABB728-B23E-4F24-A04D-3F623175FED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FB3FCB-A4F2-4381-A611-77FA50D2893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074690B-9F07-4FD4-9DDB-C36E9334ED62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7334A87-F6B8-4E85-806F-7D5B2104739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8313" y="1484313"/>
            <a:ext cx="4032250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2963" y="1484313"/>
            <a:ext cx="4033837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F9F507F-D136-4C95-AC02-4A2DE4E6A1F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13E068-9B4E-4BFA-95D5-44E87D1DE56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3C21ADB-CBB4-44A4-82F6-B3153CAD9D12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DDB8B8-DA0C-4655-A8BC-3FF82CB864B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77E1112-E2CF-4AB7-9B15-2A710F44EFE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665864-D9ED-4D53-8A3E-97656E82923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500C66D-779D-4D41-B564-A3F7D6B1580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32575" y="188913"/>
            <a:ext cx="2054225" cy="5937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68313" y="188913"/>
            <a:ext cx="6011862" cy="5937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CB3C72A-59B9-4830-95CD-52422E9E730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8188" y="2708275"/>
            <a:ext cx="5110162" cy="1470025"/>
          </a:xfrm>
        </p:spPr>
        <p:txBody>
          <a:bodyPr lIns="36000" tIns="0" rIns="36000" bIns="0" anchor="t"/>
          <a:lstStyle>
            <a:lvl1pPr>
              <a:defRPr sz="25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44850" y="620713"/>
            <a:ext cx="2695575" cy="2298700"/>
          </a:xfrm>
        </p:spPr>
        <p:txBody>
          <a:bodyPr lIns="36000" rIns="36000" anchor="b"/>
          <a:lstStyle>
            <a:lvl1pPr marL="0" indent="0">
              <a:buFont typeface="Arial" charset="0"/>
              <a:buNone/>
              <a:defRPr sz="8000"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D61990B-5688-455D-8DAD-617DF27F3718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74758" name="Picture 6" descr="pied_page_commu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E6E84C6-698C-4DEC-80EA-0B7546DD487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A62623-2F99-452B-A806-7734922B34D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D83C77-D351-44AC-998C-5DF23E92290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24075" y="1989138"/>
            <a:ext cx="3205163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81638" y="1989138"/>
            <a:ext cx="3205162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BD3594-71D2-4AB0-BB49-0B99F0AADEF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49D2D4-26FC-40AE-968B-7DB42605EF0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7C330C-D368-4F55-9D84-56ED8887D6F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793B359-35E0-4689-935F-58A4E13B7E1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BD1F2F-97C4-4364-84F6-38AF021A22A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CF1F598-77C9-4345-85AF-E78616B61B4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28F767-7E61-4B01-AAC5-3973C735F20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46913" y="188913"/>
            <a:ext cx="1639887" cy="5937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24075" y="188913"/>
            <a:ext cx="4770438" cy="5937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212330-4CA8-4577-8C72-8E984B38D96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image" Target="../media/image23.png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26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27.pn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image" Target="../media/image28.png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2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image" Target="../media/image31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32.pn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5" Type="http://schemas.openxmlformats.org/officeDocument/2006/relationships/image" Target="../media/image33.png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image" Target="../media/image2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5" Type="http://schemas.openxmlformats.org/officeDocument/2006/relationships/image" Target="../media/image33.png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image" Target="../media/image36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37.pn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6" Type="http://schemas.openxmlformats.org/officeDocument/2006/relationships/image" Target="../media/image39.png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5" Type="http://schemas.openxmlformats.org/officeDocument/2006/relationships/image" Target="../media/image38.png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image" Target="../media/image2.pn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6" Type="http://schemas.openxmlformats.org/officeDocument/2006/relationships/image" Target="../media/image39.png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5" Type="http://schemas.openxmlformats.org/officeDocument/2006/relationships/image" Target="../media/image38.png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image" Target="../media/image41.png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42.pn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5" Type="http://schemas.openxmlformats.org/officeDocument/2006/relationships/image" Target="../media/image43.png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Relationship Id="rId14" Type="http://schemas.openxmlformats.org/officeDocument/2006/relationships/image" Target="../media/image2.png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5" Type="http://schemas.openxmlformats.org/officeDocument/2006/relationships/image" Target="../media/image43.png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Relationship Id="rId14" Type="http://schemas.openxmlformats.org/officeDocument/2006/relationships/image" Target="../media/image46.png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image" Target="../media/image47.png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6" Type="http://schemas.openxmlformats.org/officeDocument/2006/relationships/image" Target="../media/image49.png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5" Type="http://schemas.openxmlformats.org/officeDocument/2006/relationships/image" Target="../media/image48.png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6.png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6" Type="http://schemas.openxmlformats.org/officeDocument/2006/relationships/image" Target="../media/image49.png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5" Type="http://schemas.openxmlformats.org/officeDocument/2006/relationships/image" Target="../media/image48.png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Relationship Id="rId14" Type="http://schemas.openxmlformats.org/officeDocument/2006/relationships/image" Target="../media/image5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16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7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18.pn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18.pn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22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image" Target="../media/image23.png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Tetiere_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73038" y="0"/>
            <a:ext cx="8970962" cy="219868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24075" y="188913"/>
            <a:ext cx="65627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24075" y="1989138"/>
            <a:ext cx="6562725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89688"/>
            <a:ext cx="2895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389688"/>
            <a:ext cx="5143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99258C00-2388-4EF9-8D0B-19B09902F4D6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1032" name="Picture 8" descr="pied_page_commun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9213" indent="-49213" algn="l" rtl="0" fontAlgn="base">
        <a:spcBef>
          <a:spcPct val="10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800" algn="l" rtl="0" fontAlgn="base">
        <a:spcBef>
          <a:spcPct val="3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300">
          <a:solidFill>
            <a:schemeClr val="tx1"/>
          </a:solidFill>
          <a:latin typeface="+mn-lt"/>
          <a:cs typeface="+mn-cs"/>
        </a:defRPr>
      </a:lvl2pPr>
      <a:lvl3pPr marL="244475" indent="-192088" algn="l" rtl="0" fontAlgn="base">
        <a:spcBef>
          <a:spcPct val="40000"/>
        </a:spcBef>
        <a:spcAft>
          <a:spcPct val="40000"/>
        </a:spcAft>
        <a:buSzPct val="150000"/>
        <a:buBlip>
          <a:blip r:embed="rId15"/>
        </a:buBlip>
        <a:defRPr sz="1100">
          <a:solidFill>
            <a:schemeClr val="tx1"/>
          </a:solidFill>
          <a:latin typeface="+mn-lt"/>
          <a:cs typeface="+mn-cs"/>
        </a:defRPr>
      </a:lvl3pPr>
      <a:lvl4pPr marL="427038" indent="-180975" algn="l" rtl="0" fontAlgn="base">
        <a:spcBef>
          <a:spcPct val="20000"/>
        </a:spcBef>
        <a:spcAft>
          <a:spcPct val="20000"/>
        </a:spcAft>
        <a:buSzPct val="150000"/>
        <a:buBlip>
          <a:blip r:embed="rId16"/>
        </a:buBlip>
        <a:defRPr sz="900">
          <a:solidFill>
            <a:schemeClr val="tx1"/>
          </a:solidFill>
          <a:latin typeface="+mn-lt"/>
          <a:cs typeface="+mn-cs"/>
        </a:defRPr>
      </a:lvl4pPr>
      <a:lvl5pPr marL="6096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5pPr>
      <a:lvl6pPr marL="10668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6pPr>
      <a:lvl7pPr marL="15240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7pPr>
      <a:lvl8pPr marL="19812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8pPr>
      <a:lvl9pPr marL="24384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24075" y="188913"/>
            <a:ext cx="65627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484313"/>
            <a:ext cx="8218487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2902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89688"/>
            <a:ext cx="2895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389688"/>
            <a:ext cx="5143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5A8D438E-821E-4514-9F18-81478719844A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129030" name="Picture 6" descr="pied_page_commun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  <p:pic>
        <p:nvPicPr>
          <p:cNvPr id="129031" name="Picture 7" descr="tetiere2_8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57175" y="-25400"/>
            <a:ext cx="1474788" cy="133191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rgbClr val="EA7125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rgbClr val="EA7125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rgbClr val="EA7125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rgbClr val="EA7125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rgbClr val="EA7125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EA7125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EA7125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EA7125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EA7125"/>
          </a:solidFill>
          <a:latin typeface="Arial" charset="0"/>
          <a:cs typeface="Arial" charset="0"/>
        </a:defRPr>
      </a:lvl9pPr>
    </p:titleStyle>
    <p:bodyStyle>
      <a:lvl1pPr marL="49213" indent="-49213" algn="l" rtl="0" fontAlgn="base">
        <a:spcBef>
          <a:spcPct val="10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800" algn="l" rtl="0" fontAlgn="base">
        <a:spcBef>
          <a:spcPct val="3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300">
          <a:solidFill>
            <a:schemeClr val="tx1"/>
          </a:solidFill>
          <a:latin typeface="+mn-lt"/>
          <a:cs typeface="+mn-cs"/>
        </a:defRPr>
      </a:lvl2pPr>
      <a:lvl3pPr marL="244475" indent="-192088" algn="l" rtl="0" fontAlgn="base">
        <a:spcBef>
          <a:spcPct val="40000"/>
        </a:spcBef>
        <a:spcAft>
          <a:spcPct val="40000"/>
        </a:spcAft>
        <a:buSzPct val="150000"/>
        <a:buBlip>
          <a:blip r:embed="rId15"/>
        </a:buBlip>
        <a:defRPr sz="1100">
          <a:solidFill>
            <a:schemeClr val="tx1"/>
          </a:solidFill>
          <a:latin typeface="+mn-lt"/>
          <a:cs typeface="+mn-cs"/>
        </a:defRPr>
      </a:lvl3pPr>
      <a:lvl4pPr marL="427038" indent="-180975" algn="l" rtl="0" fontAlgn="base">
        <a:spcBef>
          <a:spcPct val="20000"/>
        </a:spcBef>
        <a:spcAft>
          <a:spcPct val="20000"/>
        </a:spcAft>
        <a:buSzPct val="150000"/>
        <a:buBlip>
          <a:blip r:embed="rId16"/>
        </a:buBlip>
        <a:defRPr sz="900">
          <a:solidFill>
            <a:schemeClr val="tx1"/>
          </a:solidFill>
          <a:latin typeface="+mn-lt"/>
          <a:cs typeface="+mn-cs"/>
        </a:defRPr>
      </a:lvl4pPr>
      <a:lvl5pPr marL="6096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5pPr>
      <a:lvl6pPr marL="10668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6pPr>
      <a:lvl7pPr marL="15240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7pPr>
      <a:lvl8pPr marL="19812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8pPr>
      <a:lvl9pPr marL="24384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01" name="Picture 9" descr="tetiere_6_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2422525"/>
          </a:xfrm>
          <a:prstGeom prst="rect">
            <a:avLst/>
          </a:prstGeom>
          <a:noFill/>
        </p:spPr>
      </p:pic>
      <p:sp>
        <p:nvSpPr>
          <p:cNvPr id="593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24075" y="188913"/>
            <a:ext cx="65627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24075" y="1989138"/>
            <a:ext cx="6562725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89688"/>
            <a:ext cx="2895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389688"/>
            <a:ext cx="5143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00D4266-58F7-46B6-9D4F-18092E5AF98B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59399" name="Picture 7" descr="pied_page_commun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9213" indent="-49213" algn="l" rtl="0" fontAlgn="base">
        <a:spcBef>
          <a:spcPct val="10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800" algn="l" rtl="0" fontAlgn="base">
        <a:spcBef>
          <a:spcPct val="3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300">
          <a:solidFill>
            <a:schemeClr val="tx1"/>
          </a:solidFill>
          <a:latin typeface="+mn-lt"/>
          <a:cs typeface="+mn-cs"/>
        </a:defRPr>
      </a:lvl2pPr>
      <a:lvl3pPr marL="244475" indent="-192088" algn="l" rtl="0" fontAlgn="base">
        <a:spcBef>
          <a:spcPct val="40000"/>
        </a:spcBef>
        <a:spcAft>
          <a:spcPct val="40000"/>
        </a:spcAft>
        <a:buSzPct val="150000"/>
        <a:buBlip>
          <a:blip r:embed="rId15"/>
        </a:buBlip>
        <a:defRPr sz="1100">
          <a:solidFill>
            <a:schemeClr val="tx1"/>
          </a:solidFill>
          <a:latin typeface="+mn-lt"/>
          <a:cs typeface="+mn-cs"/>
        </a:defRPr>
      </a:lvl3pPr>
      <a:lvl4pPr marL="427038" indent="-180975" algn="l" rtl="0" fontAlgn="base">
        <a:spcBef>
          <a:spcPct val="20000"/>
        </a:spcBef>
        <a:spcAft>
          <a:spcPct val="20000"/>
        </a:spcAft>
        <a:buSzPct val="150000"/>
        <a:buBlip>
          <a:blip r:embed="rId16"/>
        </a:buBlip>
        <a:defRPr sz="900">
          <a:solidFill>
            <a:schemeClr val="tx1"/>
          </a:solidFill>
          <a:latin typeface="+mn-lt"/>
          <a:cs typeface="+mn-cs"/>
        </a:defRPr>
      </a:lvl4pPr>
      <a:lvl5pPr marL="6096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5pPr>
      <a:lvl6pPr marL="10668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6pPr>
      <a:lvl7pPr marL="15240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7pPr>
      <a:lvl8pPr marL="19812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8pPr>
      <a:lvl9pPr marL="24384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24075" y="188913"/>
            <a:ext cx="65627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89688"/>
            <a:ext cx="2895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13517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389688"/>
            <a:ext cx="5143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65F0877C-6ADC-4D64-A6BF-08EF410914CD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135174" name="Picture 6" descr="pied_page_commun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  <p:sp>
        <p:nvSpPr>
          <p:cNvPr id="13517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484313"/>
            <a:ext cx="8218487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pic>
        <p:nvPicPr>
          <p:cNvPr id="135177" name="Picture 9" descr="tetiere2_1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41300" y="-25400"/>
            <a:ext cx="1474788" cy="133191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49213" indent="-49213" algn="l" rtl="0" fontAlgn="base">
        <a:spcBef>
          <a:spcPct val="10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800" algn="l" rtl="0" fontAlgn="base">
        <a:spcBef>
          <a:spcPct val="3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300">
          <a:solidFill>
            <a:schemeClr val="tx1"/>
          </a:solidFill>
          <a:latin typeface="+mn-lt"/>
          <a:cs typeface="+mn-cs"/>
        </a:defRPr>
      </a:lvl2pPr>
      <a:lvl3pPr marL="244475" indent="-192088" algn="l" rtl="0" fontAlgn="base">
        <a:spcBef>
          <a:spcPct val="40000"/>
        </a:spcBef>
        <a:spcAft>
          <a:spcPct val="40000"/>
        </a:spcAft>
        <a:buSzPct val="150000"/>
        <a:buBlip>
          <a:blip r:embed="rId15"/>
        </a:buBlip>
        <a:defRPr sz="1100">
          <a:solidFill>
            <a:schemeClr val="tx1"/>
          </a:solidFill>
          <a:latin typeface="+mn-lt"/>
          <a:cs typeface="+mn-cs"/>
        </a:defRPr>
      </a:lvl3pPr>
      <a:lvl4pPr marL="427038" indent="-180975" algn="l" rtl="0" fontAlgn="base">
        <a:spcBef>
          <a:spcPct val="20000"/>
        </a:spcBef>
        <a:spcAft>
          <a:spcPct val="20000"/>
        </a:spcAft>
        <a:buSzPct val="150000"/>
        <a:buBlip>
          <a:blip r:embed="rId16"/>
        </a:buBlip>
        <a:defRPr sz="900">
          <a:solidFill>
            <a:schemeClr val="tx1"/>
          </a:solidFill>
          <a:latin typeface="+mn-lt"/>
          <a:cs typeface="+mn-cs"/>
        </a:defRPr>
      </a:lvl4pPr>
      <a:lvl5pPr marL="6096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5pPr>
      <a:lvl6pPr marL="10668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6pPr>
      <a:lvl7pPr marL="15240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7pPr>
      <a:lvl8pPr marL="19812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8pPr>
      <a:lvl9pPr marL="24384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4" name="Picture 8" descr="Tetiere_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73038" y="0"/>
            <a:ext cx="8970962" cy="2198688"/>
          </a:xfrm>
          <a:prstGeom prst="rect">
            <a:avLst/>
          </a:prstGeom>
          <a:noFill/>
        </p:spPr>
      </p:pic>
      <p:sp>
        <p:nvSpPr>
          <p:cNvPr id="501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24075" y="188913"/>
            <a:ext cx="65627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24075" y="1989138"/>
            <a:ext cx="6562725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89688"/>
            <a:ext cx="2895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389688"/>
            <a:ext cx="5143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EEB36006-21DD-48FB-89BF-2801A7357083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50183" name="Picture 7" descr="pied_page_commun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9213" indent="-49213" algn="l" rtl="0" fontAlgn="base">
        <a:spcBef>
          <a:spcPct val="10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800" algn="l" rtl="0" fontAlgn="base">
        <a:spcBef>
          <a:spcPct val="3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300">
          <a:solidFill>
            <a:schemeClr val="tx1"/>
          </a:solidFill>
          <a:latin typeface="+mn-lt"/>
          <a:cs typeface="+mn-cs"/>
        </a:defRPr>
      </a:lvl2pPr>
      <a:lvl3pPr marL="244475" indent="-192088" algn="l" rtl="0" fontAlgn="base">
        <a:spcBef>
          <a:spcPct val="40000"/>
        </a:spcBef>
        <a:spcAft>
          <a:spcPct val="40000"/>
        </a:spcAft>
        <a:buSzPct val="150000"/>
        <a:buBlip>
          <a:blip r:embed="rId15"/>
        </a:buBlip>
        <a:defRPr sz="1100">
          <a:solidFill>
            <a:schemeClr val="tx1"/>
          </a:solidFill>
          <a:latin typeface="+mn-lt"/>
          <a:cs typeface="+mn-cs"/>
        </a:defRPr>
      </a:lvl3pPr>
      <a:lvl4pPr marL="427038" indent="-180975" algn="l" rtl="0" fontAlgn="base">
        <a:spcBef>
          <a:spcPct val="20000"/>
        </a:spcBef>
        <a:spcAft>
          <a:spcPct val="20000"/>
        </a:spcAft>
        <a:buSzPct val="150000"/>
        <a:buBlip>
          <a:blip r:embed="rId16"/>
        </a:buBlip>
        <a:defRPr sz="900">
          <a:solidFill>
            <a:schemeClr val="tx1"/>
          </a:solidFill>
          <a:latin typeface="+mn-lt"/>
          <a:cs typeface="+mn-cs"/>
        </a:defRPr>
      </a:lvl4pPr>
      <a:lvl5pPr marL="6096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5pPr>
      <a:lvl6pPr marL="10668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6pPr>
      <a:lvl7pPr marL="15240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7pPr>
      <a:lvl8pPr marL="19812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8pPr>
      <a:lvl9pPr marL="24384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24075" y="188913"/>
            <a:ext cx="65627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484313"/>
            <a:ext cx="8218487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89688"/>
            <a:ext cx="2895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389688"/>
            <a:ext cx="5143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918A127E-21CC-4036-99C1-2FAF7C6CCB2A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126982" name="Picture 6" descr="pied_page_commun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  <p:pic>
        <p:nvPicPr>
          <p:cNvPr id="126983" name="Picture 7" descr="tetiere2_6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57175" y="-25400"/>
            <a:ext cx="1474788" cy="133191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chemeClr val="hlink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hlink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hlink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hlink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hlink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hlink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hlink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hlink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hlink"/>
          </a:solidFill>
          <a:latin typeface="Arial" charset="0"/>
          <a:cs typeface="Arial" charset="0"/>
        </a:defRPr>
      </a:lvl9pPr>
    </p:titleStyle>
    <p:bodyStyle>
      <a:lvl1pPr marL="49213" indent="-49213" algn="l" rtl="0" fontAlgn="base">
        <a:spcBef>
          <a:spcPct val="10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800" algn="l" rtl="0" fontAlgn="base">
        <a:spcBef>
          <a:spcPct val="3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300">
          <a:solidFill>
            <a:schemeClr val="tx1"/>
          </a:solidFill>
          <a:latin typeface="+mn-lt"/>
          <a:cs typeface="+mn-cs"/>
        </a:defRPr>
      </a:lvl2pPr>
      <a:lvl3pPr marL="244475" indent="-192088" algn="l" rtl="0" fontAlgn="base">
        <a:spcBef>
          <a:spcPct val="40000"/>
        </a:spcBef>
        <a:spcAft>
          <a:spcPct val="40000"/>
        </a:spcAft>
        <a:buSzPct val="150000"/>
        <a:buBlip>
          <a:blip r:embed="rId15"/>
        </a:buBlip>
        <a:defRPr sz="1100">
          <a:solidFill>
            <a:schemeClr val="tx1"/>
          </a:solidFill>
          <a:latin typeface="+mn-lt"/>
          <a:cs typeface="+mn-cs"/>
        </a:defRPr>
      </a:lvl3pPr>
      <a:lvl4pPr marL="427038" indent="-180975" algn="l" rtl="0" fontAlgn="base">
        <a:spcBef>
          <a:spcPct val="20000"/>
        </a:spcBef>
        <a:spcAft>
          <a:spcPct val="20000"/>
        </a:spcAft>
        <a:buSzPct val="150000"/>
        <a:buBlip>
          <a:blip r:embed="rId16"/>
        </a:buBlip>
        <a:defRPr sz="900">
          <a:solidFill>
            <a:schemeClr val="tx1"/>
          </a:solidFill>
          <a:latin typeface="+mn-lt"/>
          <a:cs typeface="+mn-cs"/>
        </a:defRPr>
      </a:lvl4pPr>
      <a:lvl5pPr marL="6096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5pPr>
      <a:lvl6pPr marL="10668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6pPr>
      <a:lvl7pPr marL="15240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7pPr>
      <a:lvl8pPr marL="19812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8pPr>
      <a:lvl9pPr marL="24384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7" name="Picture 9" descr="tetiere_8_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2359025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24075" y="188913"/>
            <a:ext cx="65627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24075" y="1989138"/>
            <a:ext cx="6562725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89688"/>
            <a:ext cx="2895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389688"/>
            <a:ext cx="5143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8C32CABB-E157-4926-9BCA-1BB414666AA8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27655" name="Picture 7" descr="pied_page_commun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9213" indent="-49213" algn="l" rtl="0" fontAlgn="base">
        <a:spcBef>
          <a:spcPct val="10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800" algn="l" rtl="0" fontAlgn="base">
        <a:spcBef>
          <a:spcPct val="3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300">
          <a:solidFill>
            <a:schemeClr val="tx1"/>
          </a:solidFill>
          <a:latin typeface="+mn-lt"/>
          <a:cs typeface="+mn-cs"/>
        </a:defRPr>
      </a:lvl2pPr>
      <a:lvl3pPr marL="244475" indent="-192088" algn="l" rtl="0" fontAlgn="base">
        <a:spcBef>
          <a:spcPct val="40000"/>
        </a:spcBef>
        <a:spcAft>
          <a:spcPct val="40000"/>
        </a:spcAft>
        <a:buSzPct val="150000"/>
        <a:buBlip>
          <a:blip r:embed="rId15"/>
        </a:buBlip>
        <a:defRPr sz="1100">
          <a:solidFill>
            <a:schemeClr val="tx1"/>
          </a:solidFill>
          <a:latin typeface="+mn-lt"/>
          <a:cs typeface="+mn-cs"/>
        </a:defRPr>
      </a:lvl3pPr>
      <a:lvl4pPr marL="427038" indent="-180975" algn="l" rtl="0" fontAlgn="base">
        <a:spcBef>
          <a:spcPct val="20000"/>
        </a:spcBef>
        <a:spcAft>
          <a:spcPct val="20000"/>
        </a:spcAft>
        <a:buSzPct val="150000"/>
        <a:buBlip>
          <a:blip r:embed="rId16"/>
        </a:buBlip>
        <a:defRPr sz="900">
          <a:solidFill>
            <a:schemeClr val="tx1"/>
          </a:solidFill>
          <a:latin typeface="+mn-lt"/>
          <a:cs typeface="+mn-cs"/>
        </a:defRPr>
      </a:lvl4pPr>
      <a:lvl5pPr marL="6096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5pPr>
      <a:lvl6pPr marL="10668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6pPr>
      <a:lvl7pPr marL="15240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7pPr>
      <a:lvl8pPr marL="19812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8pPr>
      <a:lvl9pPr marL="24384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24075" y="188913"/>
            <a:ext cx="65627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484313"/>
            <a:ext cx="8218487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89688"/>
            <a:ext cx="2895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389688"/>
            <a:ext cx="5143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6B5E56CA-0C1A-4FC2-92DA-B41660DE7845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122886" name="Picture 6" descr="pied_page_commun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  <p:pic>
        <p:nvPicPr>
          <p:cNvPr id="122887" name="Picture 7" descr="tetiere2_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69875" y="-26988"/>
            <a:ext cx="1474788" cy="133191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rgbClr val="D3222A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rgbClr val="D3222A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rgbClr val="D3222A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rgbClr val="D3222A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rgbClr val="D3222A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D3222A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D3222A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D3222A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D3222A"/>
          </a:solidFill>
          <a:latin typeface="Arial" charset="0"/>
          <a:cs typeface="Arial" charset="0"/>
        </a:defRPr>
      </a:lvl9pPr>
    </p:titleStyle>
    <p:bodyStyle>
      <a:lvl1pPr marL="49213" indent="-49213" algn="l" rtl="0" fontAlgn="base">
        <a:spcBef>
          <a:spcPct val="10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800" algn="l" rtl="0" fontAlgn="base">
        <a:spcBef>
          <a:spcPct val="3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300">
          <a:solidFill>
            <a:schemeClr val="tx1"/>
          </a:solidFill>
          <a:latin typeface="+mn-lt"/>
          <a:cs typeface="+mn-cs"/>
        </a:defRPr>
      </a:lvl2pPr>
      <a:lvl3pPr marL="244475" indent="-192088" algn="l" rtl="0" fontAlgn="base">
        <a:spcBef>
          <a:spcPct val="40000"/>
        </a:spcBef>
        <a:spcAft>
          <a:spcPct val="40000"/>
        </a:spcAft>
        <a:buSzPct val="150000"/>
        <a:buBlip>
          <a:blip r:embed="rId15"/>
        </a:buBlip>
        <a:defRPr sz="1100">
          <a:solidFill>
            <a:schemeClr val="tx1"/>
          </a:solidFill>
          <a:latin typeface="+mn-lt"/>
          <a:cs typeface="+mn-cs"/>
        </a:defRPr>
      </a:lvl3pPr>
      <a:lvl4pPr marL="427038" indent="-180975" algn="l" rtl="0" fontAlgn="base">
        <a:spcBef>
          <a:spcPct val="20000"/>
        </a:spcBef>
        <a:spcAft>
          <a:spcPct val="20000"/>
        </a:spcAft>
        <a:buSzPct val="150000"/>
        <a:buBlip>
          <a:blip r:embed="rId16"/>
        </a:buBlip>
        <a:defRPr sz="900">
          <a:solidFill>
            <a:schemeClr val="tx1"/>
          </a:solidFill>
          <a:latin typeface="+mn-lt"/>
          <a:cs typeface="+mn-cs"/>
        </a:defRPr>
      </a:lvl4pPr>
      <a:lvl5pPr marL="6096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5pPr>
      <a:lvl6pPr marL="10668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6pPr>
      <a:lvl7pPr marL="15240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7pPr>
      <a:lvl8pPr marL="19812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8pPr>
      <a:lvl9pPr marL="24384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2" name="Picture 8" descr="Tetiere_5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73038" y="0"/>
            <a:ext cx="8970962" cy="2198688"/>
          </a:xfrm>
          <a:prstGeom prst="rect">
            <a:avLst/>
          </a:prstGeom>
          <a:noFill/>
        </p:spPr>
      </p:pic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24075" y="188913"/>
            <a:ext cx="65627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24075" y="1989138"/>
            <a:ext cx="6562725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89688"/>
            <a:ext cx="2895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389688"/>
            <a:ext cx="5143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61BE0C1B-788C-4681-AED4-23347934E58D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36871" name="Picture 7" descr="pied_page_commun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9213" indent="-49213" algn="l" rtl="0" fontAlgn="base">
        <a:spcBef>
          <a:spcPct val="10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800" algn="l" rtl="0" fontAlgn="base">
        <a:spcBef>
          <a:spcPct val="3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300">
          <a:solidFill>
            <a:schemeClr val="tx1"/>
          </a:solidFill>
          <a:latin typeface="+mn-lt"/>
          <a:cs typeface="+mn-cs"/>
        </a:defRPr>
      </a:lvl2pPr>
      <a:lvl3pPr marL="244475" indent="-192088" algn="l" rtl="0" fontAlgn="base">
        <a:spcBef>
          <a:spcPct val="40000"/>
        </a:spcBef>
        <a:spcAft>
          <a:spcPct val="40000"/>
        </a:spcAft>
        <a:buSzPct val="150000"/>
        <a:buBlip>
          <a:blip r:embed="rId15"/>
        </a:buBlip>
        <a:defRPr sz="1100">
          <a:solidFill>
            <a:schemeClr val="tx1"/>
          </a:solidFill>
          <a:latin typeface="+mn-lt"/>
          <a:cs typeface="+mn-cs"/>
        </a:defRPr>
      </a:lvl3pPr>
      <a:lvl4pPr marL="427038" indent="-180975" algn="l" rtl="0" fontAlgn="base">
        <a:spcBef>
          <a:spcPct val="20000"/>
        </a:spcBef>
        <a:spcAft>
          <a:spcPct val="20000"/>
        </a:spcAft>
        <a:buSzPct val="150000"/>
        <a:buBlip>
          <a:blip r:embed="rId16"/>
        </a:buBlip>
        <a:defRPr sz="900">
          <a:solidFill>
            <a:schemeClr val="tx1"/>
          </a:solidFill>
          <a:latin typeface="+mn-lt"/>
          <a:cs typeface="+mn-cs"/>
        </a:defRPr>
      </a:lvl4pPr>
      <a:lvl5pPr marL="6096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5pPr>
      <a:lvl6pPr marL="10668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6pPr>
      <a:lvl7pPr marL="15240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7pPr>
      <a:lvl8pPr marL="19812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8pPr>
      <a:lvl9pPr marL="24384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24075" y="188913"/>
            <a:ext cx="65627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484313"/>
            <a:ext cx="8218487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89688"/>
            <a:ext cx="2895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389688"/>
            <a:ext cx="5143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DDCEB79C-137D-4743-A2F2-D58C2568C795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124934" name="Picture 6" descr="pied_page_commun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  <p:pic>
        <p:nvPicPr>
          <p:cNvPr id="124935" name="Picture 7" descr="tetiere2_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57175" y="-25400"/>
            <a:ext cx="1474788" cy="133191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rgbClr val="00A29B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rgbClr val="00A29B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rgbClr val="00A29B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rgbClr val="00A29B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rgbClr val="00A29B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00A29B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00A29B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00A29B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00A29B"/>
          </a:solidFill>
          <a:latin typeface="Arial" charset="0"/>
          <a:cs typeface="Arial" charset="0"/>
        </a:defRPr>
      </a:lvl9pPr>
    </p:titleStyle>
    <p:bodyStyle>
      <a:lvl1pPr marL="49213" indent="-49213" algn="l" rtl="0" fontAlgn="base">
        <a:spcBef>
          <a:spcPct val="10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800" algn="l" rtl="0" fontAlgn="base">
        <a:spcBef>
          <a:spcPct val="3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300">
          <a:solidFill>
            <a:schemeClr val="tx1"/>
          </a:solidFill>
          <a:latin typeface="+mn-lt"/>
          <a:cs typeface="+mn-cs"/>
        </a:defRPr>
      </a:lvl2pPr>
      <a:lvl3pPr marL="244475" indent="-192088" algn="l" rtl="0" fontAlgn="base">
        <a:spcBef>
          <a:spcPct val="40000"/>
        </a:spcBef>
        <a:spcAft>
          <a:spcPct val="40000"/>
        </a:spcAft>
        <a:buSzPct val="150000"/>
        <a:buBlip>
          <a:blip r:embed="rId15"/>
        </a:buBlip>
        <a:defRPr sz="1100">
          <a:solidFill>
            <a:schemeClr val="tx1"/>
          </a:solidFill>
          <a:latin typeface="+mn-lt"/>
          <a:cs typeface="+mn-cs"/>
        </a:defRPr>
      </a:lvl3pPr>
      <a:lvl4pPr marL="427038" indent="-180975" algn="l" rtl="0" fontAlgn="base">
        <a:spcBef>
          <a:spcPct val="20000"/>
        </a:spcBef>
        <a:spcAft>
          <a:spcPct val="20000"/>
        </a:spcAft>
        <a:buSzPct val="150000"/>
        <a:buBlip>
          <a:blip r:embed="rId16"/>
        </a:buBlip>
        <a:defRPr sz="900">
          <a:solidFill>
            <a:schemeClr val="tx1"/>
          </a:solidFill>
          <a:latin typeface="+mn-lt"/>
          <a:cs typeface="+mn-cs"/>
        </a:defRPr>
      </a:lvl4pPr>
      <a:lvl5pPr marL="6096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5pPr>
      <a:lvl6pPr marL="10668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6pPr>
      <a:lvl7pPr marL="15240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7pPr>
      <a:lvl8pPr marL="19812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8pPr>
      <a:lvl9pPr marL="24384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64" name="Picture 8" descr="Tetiere_10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73038" y="0"/>
            <a:ext cx="8970962" cy="2198688"/>
          </a:xfrm>
          <a:prstGeom prst="rect">
            <a:avLst/>
          </a:prstGeom>
          <a:noFill/>
        </p:spPr>
      </p:pic>
      <p:sp>
        <p:nvSpPr>
          <p:cNvPr id="9625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24075" y="188913"/>
            <a:ext cx="65627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24075" y="1989138"/>
            <a:ext cx="6562725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89688"/>
            <a:ext cx="2895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389688"/>
            <a:ext cx="5143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6E94402F-0DD7-43F2-B741-0E42C440FDD2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96263" name="Picture 7" descr="pied_page_commun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9213" indent="-49213" algn="l" rtl="0" fontAlgn="base">
        <a:spcBef>
          <a:spcPct val="10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800" algn="l" rtl="0" fontAlgn="base">
        <a:spcBef>
          <a:spcPct val="3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300">
          <a:solidFill>
            <a:schemeClr val="tx1"/>
          </a:solidFill>
          <a:latin typeface="+mn-lt"/>
          <a:cs typeface="+mn-cs"/>
        </a:defRPr>
      </a:lvl2pPr>
      <a:lvl3pPr marL="244475" indent="-192088" algn="l" rtl="0" fontAlgn="base">
        <a:spcBef>
          <a:spcPct val="40000"/>
        </a:spcBef>
        <a:spcAft>
          <a:spcPct val="40000"/>
        </a:spcAft>
        <a:buSzPct val="150000"/>
        <a:buBlip>
          <a:blip r:embed="rId15"/>
        </a:buBlip>
        <a:defRPr sz="1100">
          <a:solidFill>
            <a:schemeClr val="tx1"/>
          </a:solidFill>
          <a:latin typeface="+mn-lt"/>
          <a:cs typeface="+mn-cs"/>
        </a:defRPr>
      </a:lvl3pPr>
      <a:lvl4pPr marL="427038" indent="-180975" algn="l" rtl="0" fontAlgn="base">
        <a:spcBef>
          <a:spcPct val="20000"/>
        </a:spcBef>
        <a:spcAft>
          <a:spcPct val="20000"/>
        </a:spcAft>
        <a:buSzPct val="150000"/>
        <a:buBlip>
          <a:blip r:embed="rId16"/>
        </a:buBlip>
        <a:defRPr sz="900">
          <a:solidFill>
            <a:schemeClr val="tx1"/>
          </a:solidFill>
          <a:latin typeface="+mn-lt"/>
          <a:cs typeface="+mn-cs"/>
        </a:defRPr>
      </a:lvl4pPr>
      <a:lvl5pPr marL="6096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5pPr>
      <a:lvl6pPr marL="10668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6pPr>
      <a:lvl7pPr marL="15240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7pPr>
      <a:lvl8pPr marL="19812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8pPr>
      <a:lvl9pPr marL="24384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24075" y="188913"/>
            <a:ext cx="65627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484313"/>
            <a:ext cx="8218487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89688"/>
            <a:ext cx="2895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389688"/>
            <a:ext cx="5143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21A3488F-1D96-4BA2-9C32-043A83EF958A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116742" name="Picture 6" descr="pied_page_commun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  <p:pic>
        <p:nvPicPr>
          <p:cNvPr id="116743" name="Picture 7" descr="tetiere2_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52413" y="-25400"/>
            <a:ext cx="1474787" cy="133191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  <a:cs typeface="Arial" charset="0"/>
        </a:defRPr>
      </a:lvl9pPr>
    </p:titleStyle>
    <p:bodyStyle>
      <a:lvl1pPr marL="49213" indent="-49213" algn="l" rtl="0" fontAlgn="base">
        <a:spcBef>
          <a:spcPct val="10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800" algn="l" rtl="0" fontAlgn="base">
        <a:spcBef>
          <a:spcPct val="3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300">
          <a:solidFill>
            <a:schemeClr val="tx1"/>
          </a:solidFill>
          <a:latin typeface="+mn-lt"/>
          <a:cs typeface="+mn-cs"/>
        </a:defRPr>
      </a:lvl2pPr>
      <a:lvl3pPr marL="244475" indent="-192088" algn="l" rtl="0" fontAlgn="base">
        <a:spcBef>
          <a:spcPct val="40000"/>
        </a:spcBef>
        <a:spcAft>
          <a:spcPct val="40000"/>
        </a:spcAft>
        <a:buSzPct val="150000"/>
        <a:buBlip>
          <a:blip r:embed="rId15"/>
        </a:buBlip>
        <a:defRPr sz="1100">
          <a:solidFill>
            <a:schemeClr val="tx1"/>
          </a:solidFill>
          <a:latin typeface="+mn-lt"/>
          <a:cs typeface="+mn-cs"/>
        </a:defRPr>
      </a:lvl3pPr>
      <a:lvl4pPr marL="427038" indent="-180975" algn="l" rtl="0" fontAlgn="base">
        <a:spcBef>
          <a:spcPct val="20000"/>
        </a:spcBef>
        <a:spcAft>
          <a:spcPct val="20000"/>
        </a:spcAft>
        <a:buSzPct val="150000"/>
        <a:buBlip>
          <a:blip r:embed="rId16"/>
        </a:buBlip>
        <a:defRPr sz="900">
          <a:solidFill>
            <a:schemeClr val="tx1"/>
          </a:solidFill>
          <a:latin typeface="+mn-lt"/>
          <a:cs typeface="+mn-cs"/>
        </a:defRPr>
      </a:lvl4pPr>
      <a:lvl5pPr marL="6096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5pPr>
      <a:lvl6pPr marL="10668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6pPr>
      <a:lvl7pPr marL="15240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7pPr>
      <a:lvl8pPr marL="19812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8pPr>
      <a:lvl9pPr marL="24384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24075" y="188913"/>
            <a:ext cx="65627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484313"/>
            <a:ext cx="8218487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3312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89688"/>
            <a:ext cx="2895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1331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389688"/>
            <a:ext cx="5143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362FB540-43AF-41F8-9D92-59FD2153410E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133126" name="Picture 6" descr="pied_page_commun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  <p:pic>
        <p:nvPicPr>
          <p:cNvPr id="133127" name="Picture 7" descr="tetiere2_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69875" y="-25400"/>
            <a:ext cx="1474788" cy="133191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rgbClr val="ABA48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rgbClr val="ABA48F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rgbClr val="ABA48F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rgbClr val="ABA48F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rgbClr val="ABA48F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ABA48F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ABA48F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ABA48F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ABA48F"/>
          </a:solidFill>
          <a:latin typeface="Arial" charset="0"/>
          <a:cs typeface="Arial" charset="0"/>
        </a:defRPr>
      </a:lvl9pPr>
    </p:titleStyle>
    <p:bodyStyle>
      <a:lvl1pPr marL="49213" indent="-49213" algn="l" rtl="0" fontAlgn="base">
        <a:spcBef>
          <a:spcPct val="10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800" algn="l" rtl="0" fontAlgn="base">
        <a:spcBef>
          <a:spcPct val="3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300">
          <a:solidFill>
            <a:schemeClr val="tx1"/>
          </a:solidFill>
          <a:latin typeface="+mn-lt"/>
          <a:cs typeface="+mn-cs"/>
        </a:defRPr>
      </a:lvl2pPr>
      <a:lvl3pPr marL="244475" indent="-192088" algn="l" rtl="0" fontAlgn="base">
        <a:spcBef>
          <a:spcPct val="40000"/>
        </a:spcBef>
        <a:spcAft>
          <a:spcPct val="40000"/>
        </a:spcAft>
        <a:buSzPct val="150000"/>
        <a:buBlip>
          <a:blip r:embed="rId15"/>
        </a:buBlip>
        <a:defRPr sz="1100">
          <a:solidFill>
            <a:schemeClr val="tx1"/>
          </a:solidFill>
          <a:latin typeface="+mn-lt"/>
          <a:cs typeface="+mn-cs"/>
        </a:defRPr>
      </a:lvl3pPr>
      <a:lvl4pPr marL="427038" indent="-180975" algn="l" rtl="0" fontAlgn="base">
        <a:spcBef>
          <a:spcPct val="20000"/>
        </a:spcBef>
        <a:spcAft>
          <a:spcPct val="20000"/>
        </a:spcAft>
        <a:buSzPct val="150000"/>
        <a:buBlip>
          <a:blip r:embed="rId16"/>
        </a:buBlip>
        <a:defRPr sz="900">
          <a:solidFill>
            <a:schemeClr val="tx1"/>
          </a:solidFill>
          <a:latin typeface="+mn-lt"/>
          <a:cs typeface="+mn-cs"/>
        </a:defRPr>
      </a:lvl4pPr>
      <a:lvl5pPr marL="6096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5pPr>
      <a:lvl6pPr marL="10668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6pPr>
      <a:lvl7pPr marL="15240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7pPr>
      <a:lvl8pPr marL="19812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8pPr>
      <a:lvl9pPr marL="24384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6" name="Picture 8" descr="Tetiere_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73038" y="0"/>
            <a:ext cx="8970962" cy="2198688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24075" y="188913"/>
            <a:ext cx="65627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24075" y="1989138"/>
            <a:ext cx="6562725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89688"/>
            <a:ext cx="2895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389688"/>
            <a:ext cx="5143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999EBD9B-4CE5-4F7C-AD51-D74C96A51A20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12295" name="Picture 7" descr="pied_page_commun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9213" indent="-49213" algn="l" rtl="0" fontAlgn="base">
        <a:spcBef>
          <a:spcPct val="10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800" algn="l" rtl="0" fontAlgn="base">
        <a:spcBef>
          <a:spcPct val="3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300">
          <a:solidFill>
            <a:schemeClr val="tx1"/>
          </a:solidFill>
          <a:latin typeface="+mn-lt"/>
          <a:cs typeface="+mn-cs"/>
        </a:defRPr>
      </a:lvl2pPr>
      <a:lvl3pPr marL="244475" indent="-192088" algn="l" rtl="0" fontAlgn="base">
        <a:spcBef>
          <a:spcPct val="40000"/>
        </a:spcBef>
        <a:spcAft>
          <a:spcPct val="40000"/>
        </a:spcAft>
        <a:buSzPct val="150000"/>
        <a:buBlip>
          <a:blip r:embed="rId15"/>
        </a:buBlip>
        <a:defRPr sz="1100">
          <a:solidFill>
            <a:schemeClr val="tx1"/>
          </a:solidFill>
          <a:latin typeface="+mn-lt"/>
          <a:cs typeface="+mn-cs"/>
        </a:defRPr>
      </a:lvl3pPr>
      <a:lvl4pPr marL="427038" indent="-180975" algn="l" rtl="0" fontAlgn="base">
        <a:spcBef>
          <a:spcPct val="20000"/>
        </a:spcBef>
        <a:spcAft>
          <a:spcPct val="20000"/>
        </a:spcAft>
        <a:buSzPct val="150000"/>
        <a:buBlip>
          <a:blip r:embed="rId16"/>
        </a:buBlip>
        <a:defRPr sz="900">
          <a:solidFill>
            <a:schemeClr val="tx1"/>
          </a:solidFill>
          <a:latin typeface="+mn-lt"/>
          <a:cs typeface="+mn-cs"/>
        </a:defRPr>
      </a:lvl4pPr>
      <a:lvl5pPr marL="6096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5pPr>
      <a:lvl6pPr marL="10668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6pPr>
      <a:lvl7pPr marL="15240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7pPr>
      <a:lvl8pPr marL="19812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8pPr>
      <a:lvl9pPr marL="24384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24075" y="188913"/>
            <a:ext cx="65627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484313"/>
            <a:ext cx="8218487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89688"/>
            <a:ext cx="2895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389688"/>
            <a:ext cx="5143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A620EFB6-A10E-4607-869D-C4B6B2A037BD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118790" name="Picture 6" descr="pied_page_commun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  <p:pic>
        <p:nvPicPr>
          <p:cNvPr id="118791" name="Picture 7" descr="tetiere2_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57175" y="-25400"/>
            <a:ext cx="1474788" cy="133191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rgbClr val="70D55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rgbClr val="70D55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rgbClr val="70D55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rgbClr val="70D55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rgbClr val="70D55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70D55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70D55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70D55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70D551"/>
          </a:solidFill>
          <a:latin typeface="Arial" charset="0"/>
          <a:cs typeface="Arial" charset="0"/>
        </a:defRPr>
      </a:lvl9pPr>
    </p:titleStyle>
    <p:bodyStyle>
      <a:lvl1pPr marL="49213" indent="-49213" algn="l" rtl="0" fontAlgn="base">
        <a:spcBef>
          <a:spcPct val="10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800" algn="l" rtl="0" fontAlgn="base">
        <a:spcBef>
          <a:spcPct val="3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300">
          <a:solidFill>
            <a:schemeClr val="tx1"/>
          </a:solidFill>
          <a:latin typeface="+mn-lt"/>
          <a:cs typeface="+mn-cs"/>
        </a:defRPr>
      </a:lvl2pPr>
      <a:lvl3pPr marL="244475" indent="-192088" algn="l" rtl="0" fontAlgn="base">
        <a:spcBef>
          <a:spcPct val="40000"/>
        </a:spcBef>
        <a:spcAft>
          <a:spcPct val="40000"/>
        </a:spcAft>
        <a:buSzPct val="150000"/>
        <a:buBlip>
          <a:blip r:embed="rId15"/>
        </a:buBlip>
        <a:defRPr sz="1100">
          <a:solidFill>
            <a:schemeClr val="tx1"/>
          </a:solidFill>
          <a:latin typeface="+mn-lt"/>
          <a:cs typeface="+mn-cs"/>
        </a:defRPr>
      </a:lvl3pPr>
      <a:lvl4pPr marL="427038" indent="-180975" algn="l" rtl="0" fontAlgn="base">
        <a:spcBef>
          <a:spcPct val="20000"/>
        </a:spcBef>
        <a:spcAft>
          <a:spcPct val="20000"/>
        </a:spcAft>
        <a:buSzPct val="150000"/>
        <a:buBlip>
          <a:blip r:embed="rId16"/>
        </a:buBlip>
        <a:defRPr sz="900">
          <a:solidFill>
            <a:schemeClr val="tx1"/>
          </a:solidFill>
          <a:latin typeface="+mn-lt"/>
          <a:cs typeface="+mn-cs"/>
        </a:defRPr>
      </a:lvl4pPr>
      <a:lvl5pPr marL="6096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5pPr>
      <a:lvl6pPr marL="10668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6pPr>
      <a:lvl7pPr marL="15240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7pPr>
      <a:lvl8pPr marL="19812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8pPr>
      <a:lvl9pPr marL="24384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2" name="Picture 10" descr="tetiere_3_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2405063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24075" y="188913"/>
            <a:ext cx="65627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24075" y="1989138"/>
            <a:ext cx="6562725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89688"/>
            <a:ext cx="2895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389688"/>
            <a:ext cx="5143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4DEDDDC3-CC67-47CB-982C-2CDDC7D03171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18439" name="Picture 7" descr="pied_page_commun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9213" indent="-49213" algn="l" rtl="0" fontAlgn="base">
        <a:spcBef>
          <a:spcPct val="10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800" algn="l" rtl="0" fontAlgn="base">
        <a:spcBef>
          <a:spcPct val="3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300">
          <a:solidFill>
            <a:schemeClr val="tx1"/>
          </a:solidFill>
          <a:latin typeface="+mn-lt"/>
          <a:cs typeface="+mn-cs"/>
        </a:defRPr>
      </a:lvl2pPr>
      <a:lvl3pPr marL="244475" indent="-192088" algn="l" rtl="0" fontAlgn="base">
        <a:spcBef>
          <a:spcPct val="40000"/>
        </a:spcBef>
        <a:spcAft>
          <a:spcPct val="40000"/>
        </a:spcAft>
        <a:buSzPct val="150000"/>
        <a:buBlip>
          <a:blip r:embed="rId15"/>
        </a:buBlip>
        <a:defRPr sz="1100">
          <a:solidFill>
            <a:schemeClr val="tx1"/>
          </a:solidFill>
          <a:latin typeface="+mn-lt"/>
          <a:cs typeface="+mn-cs"/>
        </a:defRPr>
      </a:lvl3pPr>
      <a:lvl4pPr marL="427038" indent="-180975" algn="l" rtl="0" fontAlgn="base">
        <a:spcBef>
          <a:spcPct val="20000"/>
        </a:spcBef>
        <a:spcAft>
          <a:spcPct val="20000"/>
        </a:spcAft>
        <a:buSzPct val="150000"/>
        <a:buBlip>
          <a:blip r:embed="rId16"/>
        </a:buBlip>
        <a:defRPr sz="900">
          <a:solidFill>
            <a:schemeClr val="tx1"/>
          </a:solidFill>
          <a:latin typeface="+mn-lt"/>
          <a:cs typeface="+mn-cs"/>
        </a:defRPr>
      </a:lvl4pPr>
      <a:lvl5pPr marL="6096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5pPr>
      <a:lvl6pPr marL="10668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6pPr>
      <a:lvl7pPr marL="15240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7pPr>
      <a:lvl8pPr marL="19812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8pPr>
      <a:lvl9pPr marL="24384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24075" y="188913"/>
            <a:ext cx="65627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484313"/>
            <a:ext cx="8218487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89688"/>
            <a:ext cx="2895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389688"/>
            <a:ext cx="5143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F339B026-F8B6-4CC5-91CD-F9D86579DA7B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120838" name="Picture 6" descr="pied_page_commun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  <p:pic>
        <p:nvPicPr>
          <p:cNvPr id="120840" name="Picture 8" descr="tetiere2_1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50825" y="-26988"/>
            <a:ext cx="1474788" cy="133191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Arial" charset="0"/>
          <a:cs typeface="Arial" charset="0"/>
        </a:defRPr>
      </a:lvl9pPr>
    </p:titleStyle>
    <p:bodyStyle>
      <a:lvl1pPr marL="49213" indent="-49213" algn="l" rtl="0" fontAlgn="base">
        <a:spcBef>
          <a:spcPct val="10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800" algn="l" rtl="0" fontAlgn="base">
        <a:spcBef>
          <a:spcPct val="3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300">
          <a:solidFill>
            <a:schemeClr val="tx1"/>
          </a:solidFill>
          <a:latin typeface="+mn-lt"/>
          <a:cs typeface="+mn-cs"/>
        </a:defRPr>
      </a:lvl2pPr>
      <a:lvl3pPr marL="244475" indent="-192088" algn="l" rtl="0" fontAlgn="base">
        <a:spcBef>
          <a:spcPct val="40000"/>
        </a:spcBef>
        <a:spcAft>
          <a:spcPct val="40000"/>
        </a:spcAft>
        <a:buSzPct val="150000"/>
        <a:buBlip>
          <a:blip r:embed="rId15"/>
        </a:buBlip>
        <a:defRPr sz="1100">
          <a:solidFill>
            <a:schemeClr val="tx1"/>
          </a:solidFill>
          <a:latin typeface="+mn-lt"/>
          <a:cs typeface="+mn-cs"/>
        </a:defRPr>
      </a:lvl3pPr>
      <a:lvl4pPr marL="427038" indent="-180975" algn="l" rtl="0" fontAlgn="base">
        <a:spcBef>
          <a:spcPct val="20000"/>
        </a:spcBef>
        <a:spcAft>
          <a:spcPct val="20000"/>
        </a:spcAft>
        <a:buSzPct val="150000"/>
        <a:buBlip>
          <a:blip r:embed="rId16"/>
        </a:buBlip>
        <a:defRPr sz="900">
          <a:solidFill>
            <a:schemeClr val="tx1"/>
          </a:solidFill>
          <a:latin typeface="+mn-lt"/>
          <a:cs typeface="+mn-cs"/>
        </a:defRPr>
      </a:lvl4pPr>
      <a:lvl5pPr marL="6096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5pPr>
      <a:lvl6pPr marL="10668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6pPr>
      <a:lvl7pPr marL="15240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7pPr>
      <a:lvl8pPr marL="19812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8pPr>
      <a:lvl9pPr marL="24384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52" name="Picture 8" descr="Tetiere_9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73038" y="0"/>
            <a:ext cx="8970962" cy="2198688"/>
          </a:xfrm>
          <a:prstGeom prst="rect">
            <a:avLst/>
          </a:prstGeom>
          <a:noFill/>
        </p:spPr>
      </p:pic>
      <p:sp>
        <p:nvSpPr>
          <p:cNvPr id="829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24075" y="188913"/>
            <a:ext cx="65627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24075" y="1989138"/>
            <a:ext cx="6562725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89688"/>
            <a:ext cx="2895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389688"/>
            <a:ext cx="5143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BDFFD1AA-B4EC-425D-966F-36AC66227DB3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82951" name="Picture 7" descr="pied_page_commun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9213" indent="-49213" algn="l" rtl="0" fontAlgn="base">
        <a:spcBef>
          <a:spcPct val="10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800" algn="l" rtl="0" fontAlgn="base">
        <a:spcBef>
          <a:spcPct val="3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300">
          <a:solidFill>
            <a:schemeClr val="tx1"/>
          </a:solidFill>
          <a:latin typeface="+mn-lt"/>
          <a:cs typeface="+mn-cs"/>
        </a:defRPr>
      </a:lvl2pPr>
      <a:lvl3pPr marL="244475" indent="-192088" algn="l" rtl="0" fontAlgn="base">
        <a:spcBef>
          <a:spcPct val="40000"/>
        </a:spcBef>
        <a:spcAft>
          <a:spcPct val="40000"/>
        </a:spcAft>
        <a:buSzPct val="150000"/>
        <a:buBlip>
          <a:blip r:embed="rId15"/>
        </a:buBlip>
        <a:defRPr sz="1100">
          <a:solidFill>
            <a:schemeClr val="tx1"/>
          </a:solidFill>
          <a:latin typeface="+mn-lt"/>
          <a:cs typeface="+mn-cs"/>
        </a:defRPr>
      </a:lvl3pPr>
      <a:lvl4pPr marL="427038" indent="-180975" algn="l" rtl="0" fontAlgn="base">
        <a:spcBef>
          <a:spcPct val="20000"/>
        </a:spcBef>
        <a:spcAft>
          <a:spcPct val="20000"/>
        </a:spcAft>
        <a:buSzPct val="150000"/>
        <a:buBlip>
          <a:blip r:embed="rId16"/>
        </a:buBlip>
        <a:defRPr sz="900">
          <a:solidFill>
            <a:schemeClr val="tx1"/>
          </a:solidFill>
          <a:latin typeface="+mn-lt"/>
          <a:cs typeface="+mn-cs"/>
        </a:defRPr>
      </a:lvl4pPr>
      <a:lvl5pPr marL="6096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5pPr>
      <a:lvl6pPr marL="10668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6pPr>
      <a:lvl7pPr marL="15240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7pPr>
      <a:lvl8pPr marL="19812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8pPr>
      <a:lvl9pPr marL="24384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24075" y="188913"/>
            <a:ext cx="65627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484313"/>
            <a:ext cx="8218487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310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89688"/>
            <a:ext cx="2895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1310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389688"/>
            <a:ext cx="5143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56A26CE9-6E6C-487A-9C3B-691D2AFAC8F8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131078" name="Picture 6" descr="pied_page_commun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  <p:pic>
        <p:nvPicPr>
          <p:cNvPr id="131079" name="Picture 7" descr="tetiere2_9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63525" y="-26988"/>
            <a:ext cx="1474788" cy="133191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rgbClr val="8985D5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rgbClr val="8985D5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rgbClr val="8985D5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rgbClr val="8985D5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rgbClr val="8985D5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8985D5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8985D5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8985D5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8985D5"/>
          </a:solidFill>
          <a:latin typeface="Arial" charset="0"/>
          <a:cs typeface="Arial" charset="0"/>
        </a:defRPr>
      </a:lvl9pPr>
    </p:titleStyle>
    <p:bodyStyle>
      <a:lvl1pPr marL="49213" indent="-49213" algn="l" rtl="0" fontAlgn="base">
        <a:spcBef>
          <a:spcPct val="10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800" algn="l" rtl="0" fontAlgn="base">
        <a:spcBef>
          <a:spcPct val="3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300">
          <a:solidFill>
            <a:schemeClr val="tx1"/>
          </a:solidFill>
          <a:latin typeface="+mn-lt"/>
          <a:cs typeface="+mn-cs"/>
        </a:defRPr>
      </a:lvl2pPr>
      <a:lvl3pPr marL="244475" indent="-192088" algn="l" rtl="0" fontAlgn="base">
        <a:spcBef>
          <a:spcPct val="40000"/>
        </a:spcBef>
        <a:spcAft>
          <a:spcPct val="40000"/>
        </a:spcAft>
        <a:buSzPct val="150000"/>
        <a:buBlip>
          <a:blip r:embed="rId15"/>
        </a:buBlip>
        <a:defRPr sz="1100">
          <a:solidFill>
            <a:schemeClr val="tx1"/>
          </a:solidFill>
          <a:latin typeface="+mn-lt"/>
          <a:cs typeface="+mn-cs"/>
        </a:defRPr>
      </a:lvl3pPr>
      <a:lvl4pPr marL="427038" indent="-180975" algn="l" rtl="0" fontAlgn="base">
        <a:spcBef>
          <a:spcPct val="20000"/>
        </a:spcBef>
        <a:spcAft>
          <a:spcPct val="20000"/>
        </a:spcAft>
        <a:buSzPct val="150000"/>
        <a:buBlip>
          <a:blip r:embed="rId16"/>
        </a:buBlip>
        <a:defRPr sz="900">
          <a:solidFill>
            <a:schemeClr val="tx1"/>
          </a:solidFill>
          <a:latin typeface="+mn-lt"/>
          <a:cs typeface="+mn-cs"/>
        </a:defRPr>
      </a:lvl4pPr>
      <a:lvl5pPr marL="6096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5pPr>
      <a:lvl6pPr marL="10668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6pPr>
      <a:lvl7pPr marL="15240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7pPr>
      <a:lvl8pPr marL="19812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8pPr>
      <a:lvl9pPr marL="24384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6" name="Picture 8" descr="Tetiere_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73038" y="0"/>
            <a:ext cx="8970962" cy="2198688"/>
          </a:xfrm>
          <a:prstGeom prst="rect">
            <a:avLst/>
          </a:prstGeom>
          <a:noFill/>
        </p:spPr>
      </p:pic>
      <p:sp>
        <p:nvSpPr>
          <p:cNvPr id="7373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24075" y="188913"/>
            <a:ext cx="65627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24075" y="1989138"/>
            <a:ext cx="6562725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89688"/>
            <a:ext cx="2895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fr-FR"/>
              <a:t>Titre de la présentation - 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389688"/>
            <a:ext cx="5143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54DC7CA-CE34-4777-A020-2E0E782F6206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73735" name="Picture 7" descr="pied_page_commun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140200" y="6308725"/>
            <a:ext cx="2087563" cy="4079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9213" indent="-49213" algn="l" rtl="0" fontAlgn="base">
        <a:spcBef>
          <a:spcPct val="10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800" algn="l" rtl="0" fontAlgn="base">
        <a:spcBef>
          <a:spcPct val="30000"/>
        </a:spcBef>
        <a:spcAft>
          <a:spcPct val="30000"/>
        </a:spcAft>
        <a:buClr>
          <a:schemeClr val="bg1"/>
        </a:buClr>
        <a:buSzPct val="25000"/>
        <a:buFont typeface="Arial" charset="0"/>
        <a:buChar char=" "/>
        <a:defRPr sz="1300">
          <a:solidFill>
            <a:schemeClr val="tx1"/>
          </a:solidFill>
          <a:latin typeface="+mn-lt"/>
          <a:cs typeface="+mn-cs"/>
        </a:defRPr>
      </a:lvl2pPr>
      <a:lvl3pPr marL="244475" indent="-192088" algn="l" rtl="0" fontAlgn="base">
        <a:spcBef>
          <a:spcPct val="40000"/>
        </a:spcBef>
        <a:spcAft>
          <a:spcPct val="40000"/>
        </a:spcAft>
        <a:buSzPct val="150000"/>
        <a:buBlip>
          <a:blip r:embed="rId15"/>
        </a:buBlip>
        <a:defRPr sz="1100">
          <a:solidFill>
            <a:schemeClr val="tx1"/>
          </a:solidFill>
          <a:latin typeface="+mn-lt"/>
          <a:cs typeface="+mn-cs"/>
        </a:defRPr>
      </a:lvl3pPr>
      <a:lvl4pPr marL="427038" indent="-180975" algn="l" rtl="0" fontAlgn="base">
        <a:spcBef>
          <a:spcPct val="20000"/>
        </a:spcBef>
        <a:spcAft>
          <a:spcPct val="20000"/>
        </a:spcAft>
        <a:buSzPct val="150000"/>
        <a:buBlip>
          <a:blip r:embed="rId16"/>
        </a:buBlip>
        <a:defRPr sz="900">
          <a:solidFill>
            <a:schemeClr val="tx1"/>
          </a:solidFill>
          <a:latin typeface="+mn-lt"/>
          <a:cs typeface="+mn-cs"/>
        </a:defRPr>
      </a:lvl4pPr>
      <a:lvl5pPr marL="6096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5pPr>
      <a:lvl6pPr marL="10668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6pPr>
      <a:lvl7pPr marL="15240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7pPr>
      <a:lvl8pPr marL="19812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8pPr>
      <a:lvl9pPr marL="2438400" indent="-180975" algn="l" rtl="0" fontAlgn="base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gif"/><Relationship Id="rId7" Type="http://schemas.openxmlformats.org/officeDocument/2006/relationships/image" Target="../media/image62.gif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61.pn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0A237F0B-E4F7-45E3-89EB-F4107CD27585}" type="slidenum">
              <a:rPr lang="fr-FR"/>
              <a:pPr/>
              <a:t>1</a:t>
            </a:fld>
            <a:endParaRPr lang="fr-FR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FR"/>
              <a:t>Projet du Lycée </a:t>
            </a:r>
            <a:br>
              <a:rPr lang="fr-FR"/>
            </a:br>
            <a:r>
              <a:rPr lang="fr-FR"/>
              <a:t>Arbez Carme </a:t>
            </a:r>
            <a:br>
              <a:rPr lang="fr-FR"/>
            </a:br>
            <a:r>
              <a:rPr lang="fr-FR"/>
              <a:t>à Bellignat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BBD8C3-817A-448A-96EC-9DF35865B675}" type="slidenum">
              <a:rPr lang="fr-FR"/>
              <a:pPr/>
              <a:t>2</a:t>
            </a:fld>
            <a:endParaRPr lang="fr-FR"/>
          </a:p>
        </p:txBody>
      </p:sp>
      <p:sp>
        <p:nvSpPr>
          <p:cNvPr id="198659" name="Rectangle 3"/>
          <p:cNvSpPr>
            <a:spLocks noChangeArrowheads="1"/>
          </p:cNvSpPr>
          <p:nvPr/>
        </p:nvSpPr>
        <p:spPr bwMode="auto">
          <a:xfrm>
            <a:off x="468313" y="1268413"/>
            <a:ext cx="8207375" cy="4321175"/>
          </a:xfrm>
          <a:prstGeom prst="rect">
            <a:avLst/>
          </a:prstGeom>
          <a:solidFill>
            <a:srgbClr val="D9DAD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198720" name="AutoShape 64"/>
          <p:cNvSpPr>
            <a:spLocks noChangeArrowheads="1"/>
          </p:cNvSpPr>
          <p:nvPr/>
        </p:nvSpPr>
        <p:spPr bwMode="auto">
          <a:xfrm rot="-1890917">
            <a:off x="2744788" y="3938588"/>
            <a:ext cx="6424612" cy="566737"/>
          </a:xfrm>
          <a:prstGeom prst="rightArrow">
            <a:avLst>
              <a:gd name="adj1" fmla="val 50000"/>
              <a:gd name="adj2" fmla="val 283404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/>
              <a:t>Démarche de formation collaborative</a:t>
            </a:r>
          </a:p>
        </p:txBody>
      </p:sp>
      <p:pic>
        <p:nvPicPr>
          <p:cNvPr id="198721" name="Picture 3" descr="Cellule de produc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1341438"/>
            <a:ext cx="2016125" cy="145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8722" name="Picture 5" descr="clé usb  définitiv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3973513"/>
            <a:ext cx="1152525" cy="84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8723" name="Arc 6"/>
          <p:cNvSpPr>
            <a:spLocks/>
          </p:cNvSpPr>
          <p:nvPr/>
        </p:nvSpPr>
        <p:spPr bwMode="auto">
          <a:xfrm>
            <a:off x="1922463" y="4789488"/>
            <a:ext cx="1576387" cy="1044575"/>
          </a:xfrm>
          <a:custGeom>
            <a:avLst/>
            <a:gdLst>
              <a:gd name="T0" fmla="*/ 74550 w 43200"/>
              <a:gd name="T1" fmla="*/ 13538660 h 43200"/>
              <a:gd name="T2" fmla="*/ 3094535 w 43200"/>
              <a:gd name="T3" fmla="*/ 18327092 h 43200"/>
              <a:gd name="T4" fmla="*/ 28761544 w 43200"/>
              <a:gd name="T5" fmla="*/ 12628910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56" y="23155"/>
                </a:moveTo>
                <a:cubicBezTo>
                  <a:pt x="18" y="22638"/>
                  <a:pt x="0" y="2211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13453" y="43200"/>
                  <a:pt x="5999" y="38616"/>
                  <a:pt x="2323" y="31346"/>
                </a:cubicBezTo>
              </a:path>
              <a:path w="43200" h="43200" stroke="0" extrusionOk="0">
                <a:moveTo>
                  <a:pt x="56" y="23155"/>
                </a:moveTo>
                <a:cubicBezTo>
                  <a:pt x="18" y="22638"/>
                  <a:pt x="0" y="2211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13453" y="43200"/>
                  <a:pt x="5999" y="38616"/>
                  <a:pt x="2323" y="31346"/>
                </a:cubicBezTo>
                <a:lnTo>
                  <a:pt x="2160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 type="triangle" w="med" len="lg"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8724" name="Line 7"/>
          <p:cNvSpPr>
            <a:spLocks noChangeShapeType="1"/>
          </p:cNvSpPr>
          <p:nvPr/>
        </p:nvSpPr>
        <p:spPr bwMode="auto">
          <a:xfrm flipV="1">
            <a:off x="1292225" y="1849438"/>
            <a:ext cx="6623050" cy="39846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98725" name="Text Box 9"/>
          <p:cNvSpPr txBox="1">
            <a:spLocks noChangeArrowheads="1"/>
          </p:cNvSpPr>
          <p:nvPr/>
        </p:nvSpPr>
        <p:spPr bwMode="auto">
          <a:xfrm>
            <a:off x="611188" y="5445125"/>
            <a:ext cx="1136650" cy="403225"/>
          </a:xfrm>
          <a:prstGeom prst="rect">
            <a:avLst/>
          </a:prstGeom>
          <a:solidFill>
            <a:srgbClr val="66FF33"/>
          </a:solidFill>
          <a:ln w="9525">
            <a:noFill/>
            <a:miter lim="800000"/>
            <a:headEnd/>
            <a:tailEnd/>
          </a:ln>
        </p:spPr>
        <p:txBody>
          <a:bodyPr lIns="81264" tIns="40632" rIns="81264" bIns="406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100" b="1" dirty="0"/>
              <a:t>L’idée</a:t>
            </a:r>
          </a:p>
        </p:txBody>
      </p:sp>
      <p:sp>
        <p:nvSpPr>
          <p:cNvPr id="198726" name="Text Box 10"/>
          <p:cNvSpPr txBox="1">
            <a:spLocks noChangeArrowheads="1"/>
          </p:cNvSpPr>
          <p:nvPr/>
        </p:nvSpPr>
        <p:spPr bwMode="auto">
          <a:xfrm>
            <a:off x="1763713" y="5229225"/>
            <a:ext cx="1611312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1264" tIns="40632" rIns="81264" bIns="406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700" b="1"/>
              <a:t>La conception</a:t>
            </a:r>
          </a:p>
        </p:txBody>
      </p:sp>
      <p:sp>
        <p:nvSpPr>
          <p:cNvPr id="198727" name="Text Box 11"/>
          <p:cNvSpPr txBox="1">
            <a:spLocks noChangeArrowheads="1"/>
          </p:cNvSpPr>
          <p:nvPr/>
        </p:nvSpPr>
        <p:spPr bwMode="auto">
          <a:xfrm>
            <a:off x="2339975" y="4692650"/>
            <a:ext cx="1514475" cy="3508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1264" tIns="40632" rIns="81264" bIns="406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700" b="1"/>
              <a:t>Le prototype</a:t>
            </a:r>
          </a:p>
        </p:txBody>
      </p:sp>
      <p:sp>
        <p:nvSpPr>
          <p:cNvPr id="198728" name="Text Box 12"/>
          <p:cNvSpPr txBox="1">
            <a:spLocks noChangeArrowheads="1"/>
          </p:cNvSpPr>
          <p:nvPr/>
        </p:nvSpPr>
        <p:spPr bwMode="auto">
          <a:xfrm>
            <a:off x="3348038" y="3757613"/>
            <a:ext cx="1828800" cy="3508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1264" tIns="40632" rIns="81264" bIns="406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700" b="1"/>
              <a:t>Les outillages</a:t>
            </a:r>
          </a:p>
        </p:txBody>
      </p:sp>
      <p:sp>
        <p:nvSpPr>
          <p:cNvPr id="198729" name="Text Box 13"/>
          <p:cNvSpPr txBox="1">
            <a:spLocks noChangeArrowheads="1"/>
          </p:cNvSpPr>
          <p:nvPr/>
        </p:nvSpPr>
        <p:spPr bwMode="auto">
          <a:xfrm>
            <a:off x="4572000" y="2892425"/>
            <a:ext cx="1703388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1264" tIns="40632" rIns="81264" bIns="406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700" b="1"/>
              <a:t>La cellule de production</a:t>
            </a:r>
          </a:p>
        </p:txBody>
      </p:sp>
      <p:sp>
        <p:nvSpPr>
          <p:cNvPr id="198731" name="Arc 15"/>
          <p:cNvSpPr>
            <a:spLocks/>
          </p:cNvSpPr>
          <p:nvPr/>
        </p:nvSpPr>
        <p:spPr bwMode="auto">
          <a:xfrm>
            <a:off x="6242050" y="1524000"/>
            <a:ext cx="1997075" cy="1303338"/>
          </a:xfrm>
          <a:custGeom>
            <a:avLst/>
            <a:gdLst>
              <a:gd name="T0" fmla="*/ 1835603 w 40876"/>
              <a:gd name="T1" fmla="*/ 9522725 h 43200"/>
              <a:gd name="T2" fmla="*/ 0 w 40876"/>
              <a:gd name="T3" fmla="*/ 28531756 h 43200"/>
              <a:gd name="T4" fmla="*/ 46011770 w 40876"/>
              <a:gd name="T5" fmla="*/ 19660764 h 43200"/>
              <a:gd name="T6" fmla="*/ 0 60000 65536"/>
              <a:gd name="T7" fmla="*/ 0 60000 65536"/>
              <a:gd name="T8" fmla="*/ 0 60000 65536"/>
              <a:gd name="T9" fmla="*/ 0 w 40876"/>
              <a:gd name="T10" fmla="*/ 0 h 43200"/>
              <a:gd name="T11" fmla="*/ 40876 w 40876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876" h="43200" fill="none" extrusionOk="0">
                <a:moveTo>
                  <a:pt x="769" y="10462"/>
                </a:moveTo>
                <a:cubicBezTo>
                  <a:pt x="4676" y="3970"/>
                  <a:pt x="11699" y="-1"/>
                  <a:pt x="19276" y="0"/>
                </a:cubicBezTo>
                <a:cubicBezTo>
                  <a:pt x="31205" y="0"/>
                  <a:pt x="40876" y="9670"/>
                  <a:pt x="40876" y="21600"/>
                </a:cubicBezTo>
                <a:cubicBezTo>
                  <a:pt x="40876" y="33529"/>
                  <a:pt x="31205" y="43200"/>
                  <a:pt x="19276" y="43200"/>
                </a:cubicBezTo>
                <a:cubicBezTo>
                  <a:pt x="11129" y="43200"/>
                  <a:pt x="3675" y="38616"/>
                  <a:pt x="-1" y="31346"/>
                </a:cubicBezTo>
              </a:path>
              <a:path w="40876" h="43200" stroke="0" extrusionOk="0">
                <a:moveTo>
                  <a:pt x="769" y="10462"/>
                </a:moveTo>
                <a:cubicBezTo>
                  <a:pt x="4676" y="3970"/>
                  <a:pt x="11699" y="-1"/>
                  <a:pt x="19276" y="0"/>
                </a:cubicBezTo>
                <a:cubicBezTo>
                  <a:pt x="31205" y="0"/>
                  <a:pt x="40876" y="9670"/>
                  <a:pt x="40876" y="21600"/>
                </a:cubicBezTo>
                <a:cubicBezTo>
                  <a:pt x="40876" y="33529"/>
                  <a:pt x="31205" y="43200"/>
                  <a:pt x="19276" y="43200"/>
                </a:cubicBezTo>
                <a:cubicBezTo>
                  <a:pt x="11129" y="43200"/>
                  <a:pt x="3675" y="38616"/>
                  <a:pt x="-1" y="31346"/>
                </a:cubicBezTo>
                <a:lnTo>
                  <a:pt x="19276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 type="triangle" w="med" len="lg"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8732" name="Text Box 16"/>
          <p:cNvSpPr txBox="1">
            <a:spLocks noChangeArrowheads="1"/>
          </p:cNvSpPr>
          <p:nvPr/>
        </p:nvSpPr>
        <p:spPr bwMode="auto">
          <a:xfrm>
            <a:off x="7221538" y="1196975"/>
            <a:ext cx="1638300" cy="655638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lIns="81264" tIns="40632" rIns="81264" bIns="406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100" b="1"/>
              <a:t>Le produit</a:t>
            </a:r>
          </a:p>
          <a:p>
            <a:pPr algn="ctr">
              <a:spcBef>
                <a:spcPct val="50000"/>
              </a:spcBef>
            </a:pPr>
            <a:r>
              <a:rPr lang="fr-FR" sz="1100" b="1"/>
              <a:t>Conforme au CDCF</a:t>
            </a:r>
          </a:p>
        </p:txBody>
      </p:sp>
      <p:sp>
        <p:nvSpPr>
          <p:cNvPr id="198733" name="Line 18"/>
          <p:cNvSpPr>
            <a:spLocks noChangeShapeType="1"/>
          </p:cNvSpPr>
          <p:nvPr/>
        </p:nvSpPr>
        <p:spPr bwMode="auto">
          <a:xfrm flipV="1">
            <a:off x="395288" y="5876925"/>
            <a:ext cx="82819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fr-FR"/>
          </a:p>
        </p:txBody>
      </p:sp>
      <p:sp>
        <p:nvSpPr>
          <p:cNvPr id="198734" name="Line 19"/>
          <p:cNvSpPr>
            <a:spLocks noChangeShapeType="1"/>
          </p:cNvSpPr>
          <p:nvPr/>
        </p:nvSpPr>
        <p:spPr bwMode="auto">
          <a:xfrm flipV="1">
            <a:off x="395288" y="1196975"/>
            <a:ext cx="0" cy="4679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fr-FR"/>
          </a:p>
        </p:txBody>
      </p:sp>
      <p:sp>
        <p:nvSpPr>
          <p:cNvPr id="198735" name="Text Box 20"/>
          <p:cNvSpPr txBox="1">
            <a:spLocks noChangeArrowheads="1"/>
          </p:cNvSpPr>
          <p:nvPr/>
        </p:nvSpPr>
        <p:spPr bwMode="auto">
          <a:xfrm rot="-5400000">
            <a:off x="-526256" y="2724944"/>
            <a:ext cx="1895475" cy="2746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1264" tIns="40632" rIns="81264" bIns="406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200" b="1"/>
              <a:t>L’avancement du projet</a:t>
            </a:r>
          </a:p>
        </p:txBody>
      </p:sp>
      <p:sp>
        <p:nvSpPr>
          <p:cNvPr id="198736" name="Text Box 21"/>
          <p:cNvSpPr txBox="1">
            <a:spLocks noChangeArrowheads="1"/>
          </p:cNvSpPr>
          <p:nvPr/>
        </p:nvSpPr>
        <p:spPr bwMode="auto">
          <a:xfrm>
            <a:off x="7158038" y="5734050"/>
            <a:ext cx="882650" cy="2746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1264" tIns="40632" rIns="81264" bIns="406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200" b="1"/>
              <a:t>Le temps</a:t>
            </a:r>
          </a:p>
        </p:txBody>
      </p:sp>
      <p:pic>
        <p:nvPicPr>
          <p:cNvPr id="198737" name="Picture 22" descr="clé usb  définitiv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4652963"/>
            <a:ext cx="1014413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8738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35150" y="2676525"/>
            <a:ext cx="1944688" cy="10128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34" name="ZoneTexte 33"/>
          <p:cNvSpPr txBox="1">
            <a:spLocks noChangeArrowheads="1"/>
          </p:cNvSpPr>
          <p:nvPr/>
        </p:nvSpPr>
        <p:spPr bwMode="auto">
          <a:xfrm>
            <a:off x="4787900" y="5157788"/>
            <a:ext cx="3040063" cy="517525"/>
          </a:xfrm>
          <a:prstGeom prst="rect">
            <a:avLst/>
          </a:prstGeom>
          <a:solidFill>
            <a:srgbClr val="66FF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 b="1" dirty="0"/>
              <a:t>CPI conception de produits industriels</a:t>
            </a:r>
          </a:p>
        </p:txBody>
      </p:sp>
      <p:sp>
        <p:nvSpPr>
          <p:cNvPr id="35" name="ZoneTexte 34"/>
          <p:cNvSpPr txBox="1">
            <a:spLocks noChangeArrowheads="1"/>
          </p:cNvSpPr>
          <p:nvPr/>
        </p:nvSpPr>
        <p:spPr bwMode="auto">
          <a:xfrm>
            <a:off x="6011863" y="4437063"/>
            <a:ext cx="2355850" cy="517525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 b="1" dirty="0"/>
              <a:t>ERO étude et réalisation d’outillages</a:t>
            </a:r>
          </a:p>
        </p:txBody>
      </p:sp>
      <p:sp>
        <p:nvSpPr>
          <p:cNvPr id="36" name="ZoneTexte 35"/>
          <p:cNvSpPr txBox="1">
            <a:spLocks noChangeArrowheads="1"/>
          </p:cNvSpPr>
          <p:nvPr/>
        </p:nvSpPr>
        <p:spPr bwMode="auto">
          <a:xfrm>
            <a:off x="7308850" y="3716338"/>
            <a:ext cx="1008063" cy="504825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 dirty="0"/>
              <a:t>IPE </a:t>
            </a:r>
            <a:r>
              <a:rPr lang="fr-FR" sz="1100" b="1" dirty="0" err="1"/>
              <a:t>Europlastic</a:t>
            </a:r>
            <a:endParaRPr lang="fr-FR" sz="1100" b="1" dirty="0"/>
          </a:p>
        </p:txBody>
      </p:sp>
      <p:sp>
        <p:nvSpPr>
          <p:cNvPr id="198761" name="Rectangle 105"/>
          <p:cNvSpPr>
            <a:spLocks noChangeArrowheads="1"/>
          </p:cNvSpPr>
          <p:nvPr/>
        </p:nvSpPr>
        <p:spPr bwMode="auto">
          <a:xfrm>
            <a:off x="0" y="5876925"/>
            <a:ext cx="8877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1600" dirty="0"/>
              <a:t>	</a:t>
            </a:r>
            <a:r>
              <a:rPr lang="fr-FR" sz="1200" dirty="0"/>
              <a:t>Positionnement des BTS </a:t>
            </a:r>
            <a:r>
              <a:rPr lang="fr-FR" sz="1200" b="1" dirty="0"/>
              <a:t>CPI - ERO - </a:t>
            </a:r>
            <a:r>
              <a:rPr lang="fr-FR" sz="1200" b="1" dirty="0" err="1"/>
              <a:t>IPEuroplastic</a:t>
            </a:r>
            <a:r>
              <a:rPr lang="fr-FR" sz="1200" b="1" dirty="0">
                <a:solidFill>
                  <a:srgbClr val="FF0000"/>
                </a:solidFill>
              </a:rPr>
              <a:t> </a:t>
            </a:r>
            <a:r>
              <a:rPr lang="fr-FR" sz="1200" dirty="0" smtClean="0"/>
              <a:t>sur </a:t>
            </a:r>
            <a:r>
              <a:rPr lang="fr-FR" sz="1200" dirty="0"/>
              <a:t>la ligne de vie du PRODUIT</a:t>
            </a:r>
          </a:p>
        </p:txBody>
      </p:sp>
      <p:sp>
        <p:nvSpPr>
          <p:cNvPr id="198730" name="Text Box 14"/>
          <p:cNvSpPr txBox="1">
            <a:spLocks noChangeArrowheads="1"/>
          </p:cNvSpPr>
          <p:nvPr/>
        </p:nvSpPr>
        <p:spPr bwMode="auto">
          <a:xfrm>
            <a:off x="5435600" y="1849438"/>
            <a:ext cx="1408113" cy="808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1264" tIns="40632" rIns="81264" bIns="406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700" b="1"/>
              <a:t>La gestion</a:t>
            </a:r>
          </a:p>
          <a:p>
            <a:pPr algn="ctr">
              <a:spcBef>
                <a:spcPct val="50000"/>
              </a:spcBef>
            </a:pPr>
            <a:r>
              <a:rPr lang="fr-FR" sz="1200" b="1"/>
              <a:t>Production et qualité</a:t>
            </a:r>
          </a:p>
        </p:txBody>
      </p:sp>
      <p:sp>
        <p:nvSpPr>
          <p:cNvPr id="28" name="Titre 1"/>
          <p:cNvSpPr txBox="1">
            <a:spLocks/>
          </p:cNvSpPr>
          <p:nvPr/>
        </p:nvSpPr>
        <p:spPr>
          <a:xfrm>
            <a:off x="1714480" y="142852"/>
            <a:ext cx="7429520" cy="857256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lang="fr-FR" sz="20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Mise en place d’une démarche de formation collaborative fondée sur la </a:t>
            </a:r>
            <a:r>
              <a:rPr lang="fr-FR" sz="2000" b="1" dirty="0" err="1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modularisation</a:t>
            </a:r>
            <a:endParaRPr kumimoji="0" lang="fr-FR" sz="2000" b="1" i="0" u="none" strike="noStrike" kern="1200" cap="none" spc="0" normalizeH="0" baseline="0" noProof="0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E966E6-6425-40C3-A5B4-36993082C73C}" type="slidenum">
              <a:rPr lang="fr-FR"/>
              <a:pPr/>
              <a:t>3</a:t>
            </a:fld>
            <a:endParaRPr lang="fr-FR"/>
          </a:p>
        </p:txBody>
      </p:sp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2600"/>
              <a:t>Projet du Lycée Arbez Carme de</a:t>
            </a:r>
            <a:br>
              <a:rPr lang="fr-FR" sz="2600"/>
            </a:br>
            <a:r>
              <a:rPr lang="fr-FR" sz="2600"/>
              <a:t>Bellignat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4075" y="1052513"/>
            <a:ext cx="6562725" cy="4137025"/>
          </a:xfrm>
        </p:spPr>
        <p:txBody>
          <a:bodyPr/>
          <a:lstStyle/>
          <a:p>
            <a:pPr lvl="2">
              <a:lnSpc>
                <a:spcPct val="90000"/>
              </a:lnSpc>
            </a:pPr>
            <a:r>
              <a:rPr lang="fr-FR" sz="1600" b="1" dirty="0">
                <a:solidFill>
                  <a:srgbClr val="004065"/>
                </a:solidFill>
              </a:rPr>
              <a:t>Nos objectifs: </a:t>
            </a:r>
            <a:r>
              <a:rPr lang="fr-FR" sz="900" b="1" dirty="0"/>
              <a:t> </a:t>
            </a:r>
          </a:p>
          <a:p>
            <a:pPr lvl="3">
              <a:lnSpc>
                <a:spcPct val="90000"/>
              </a:lnSpc>
            </a:pPr>
            <a:r>
              <a:rPr lang="fr-FR" sz="1400" dirty="0" err="1"/>
              <a:t>Modulariser</a:t>
            </a:r>
            <a:r>
              <a:rPr lang="fr-FR" sz="1400" dirty="0"/>
              <a:t> la formation pour fluidifier et individualiser les parcours</a:t>
            </a:r>
          </a:p>
          <a:p>
            <a:pPr lvl="3">
              <a:lnSpc>
                <a:spcPct val="90000"/>
              </a:lnSpc>
              <a:buFontTx/>
              <a:buNone/>
            </a:pPr>
            <a:endParaRPr lang="fr-FR" sz="1400" dirty="0"/>
          </a:p>
          <a:p>
            <a:pPr lvl="3">
              <a:lnSpc>
                <a:spcPct val="90000"/>
              </a:lnSpc>
            </a:pPr>
            <a:r>
              <a:rPr lang="fr-FR" sz="1400" dirty="0"/>
              <a:t>Permettre aux étudiants de se réorienter par la construction de parcours de formation individualisés</a:t>
            </a:r>
          </a:p>
          <a:p>
            <a:pPr lvl="3">
              <a:lnSpc>
                <a:spcPct val="90000"/>
              </a:lnSpc>
              <a:buFontTx/>
              <a:buNone/>
            </a:pPr>
            <a:endParaRPr lang="fr-FR" sz="1400" dirty="0"/>
          </a:p>
          <a:p>
            <a:pPr lvl="3">
              <a:lnSpc>
                <a:spcPct val="90000"/>
              </a:lnSpc>
            </a:pPr>
            <a:r>
              <a:rPr lang="fr-FR" sz="1400" dirty="0"/>
              <a:t>Optimiser la formation grâce aux modules transversaux.</a:t>
            </a:r>
          </a:p>
          <a:p>
            <a:pPr lvl="3">
              <a:lnSpc>
                <a:spcPct val="90000"/>
              </a:lnSpc>
              <a:buFontTx/>
              <a:buNone/>
            </a:pPr>
            <a:endParaRPr lang="fr-FR" sz="1400" dirty="0"/>
          </a:p>
          <a:p>
            <a:pPr lvl="3">
              <a:lnSpc>
                <a:spcPct val="90000"/>
              </a:lnSpc>
            </a:pPr>
            <a:r>
              <a:rPr lang="fr-FR" sz="1400" dirty="0"/>
              <a:t>Permettre la poursuite d'études pour les étudiants qui le souhaitent en renforçant nos partenariats avec les écoles d'ingénieurs et les universités (</a:t>
            </a:r>
            <a:r>
              <a:rPr lang="fr-FR" sz="1400" i="1" dirty="0"/>
              <a:t>université</a:t>
            </a:r>
            <a:r>
              <a:rPr lang="fr-FR" sz="1400" dirty="0"/>
              <a:t> </a:t>
            </a:r>
            <a:r>
              <a:rPr lang="fr-FR" sz="1400" i="1" dirty="0"/>
              <a:t>Lyon-1, INSA…)</a:t>
            </a:r>
          </a:p>
          <a:p>
            <a:pPr lvl="3">
              <a:lnSpc>
                <a:spcPct val="90000"/>
              </a:lnSpc>
              <a:buFontTx/>
              <a:buNone/>
            </a:pPr>
            <a:endParaRPr lang="fr-FR" sz="1400" i="1" dirty="0"/>
          </a:p>
          <a:p>
            <a:pPr lvl="3">
              <a:lnSpc>
                <a:spcPct val="90000"/>
              </a:lnSpc>
            </a:pPr>
            <a:r>
              <a:rPr lang="fr-FR" sz="1400" dirty="0"/>
              <a:t>Continuer à développer l'alternance en renforçant la mixité des publics</a:t>
            </a:r>
          </a:p>
          <a:p>
            <a:pPr lvl="3">
              <a:lnSpc>
                <a:spcPct val="90000"/>
              </a:lnSpc>
              <a:buFontTx/>
              <a:buNone/>
            </a:pPr>
            <a:endParaRPr lang="fr-FR" sz="1400" dirty="0"/>
          </a:p>
          <a:p>
            <a:pPr lvl="3">
              <a:lnSpc>
                <a:spcPct val="90000"/>
              </a:lnSpc>
            </a:pPr>
            <a:r>
              <a:rPr lang="fr-FR" sz="1400" dirty="0"/>
              <a:t>Optimiser nos plateaux techniques au cœur du technopôle local</a:t>
            </a:r>
          </a:p>
          <a:p>
            <a:pPr lvl="3">
              <a:lnSpc>
                <a:spcPct val="90000"/>
              </a:lnSpc>
              <a:buFontTx/>
              <a:buNone/>
            </a:pPr>
            <a:endParaRPr lang="fr-FR" sz="1400" dirty="0"/>
          </a:p>
          <a:p>
            <a:pPr lvl="3">
              <a:lnSpc>
                <a:spcPct val="90000"/>
              </a:lnSpc>
            </a:pPr>
            <a:r>
              <a:rPr lang="fr-FR" sz="1400" dirty="0"/>
              <a:t>Affirmer notre label « lycée des métiers de l'outillage et de la plasturgie » en garantissant à nos partenaires industriels la consolidation de l'apprentissage et de la validation des acquis d’expérience</a:t>
            </a:r>
            <a:endParaRPr lang="fr-FR" sz="600" b="1" dirty="0"/>
          </a:p>
        </p:txBody>
      </p:sp>
      <p:sp>
        <p:nvSpPr>
          <p:cNvPr id="202756" name="Text Box 4"/>
          <p:cNvSpPr txBox="1">
            <a:spLocks noChangeArrowheads="1"/>
          </p:cNvSpPr>
          <p:nvPr/>
        </p:nvSpPr>
        <p:spPr bwMode="auto">
          <a:xfrm>
            <a:off x="323850" y="785813"/>
            <a:ext cx="15843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" tIns="0" rIns="36000" bIns="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6000" b="1">
                <a:solidFill>
                  <a:schemeClr val="bg1"/>
                </a:solidFill>
                <a:latin typeface="Arial Black" pitchFamily="34" charset="0"/>
              </a:rPr>
              <a:t>4</a:t>
            </a:r>
            <a:endParaRPr lang="fr-FR" sz="4500" b="1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Rectangle à coins arrondis 5"/>
          <p:cNvSpPr/>
          <p:nvPr/>
        </p:nvSpPr>
        <p:spPr>
          <a:xfrm rot="18589841">
            <a:off x="-85110" y="3635266"/>
            <a:ext cx="2714644" cy="67706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 partir des Items de l’appel à projet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611188" cy="6858000"/>
            <a:chOff x="0" y="0"/>
            <a:chExt cx="385" cy="4320"/>
          </a:xfrm>
        </p:grpSpPr>
        <p:sp>
          <p:nvSpPr>
            <p:cNvPr id="266243" name="Rectangle 3"/>
            <p:cNvSpPr>
              <a:spLocks noChangeArrowheads="1"/>
            </p:cNvSpPr>
            <p:nvPr/>
          </p:nvSpPr>
          <p:spPr bwMode="auto">
            <a:xfrm rot="16200000">
              <a:off x="-1967" y="1967"/>
              <a:ext cx="4320" cy="385"/>
            </a:xfrm>
            <a:prstGeom prst="rect">
              <a:avLst/>
            </a:prstGeom>
            <a:solidFill>
              <a:srgbClr val="FFFFC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91423" tIns="45711" rIns="91423" bIns="45711" anchor="ctr"/>
            <a:lstStyle/>
            <a:p>
              <a:r>
                <a:rPr lang="fr-FR" sz="1100" i="1">
                  <a:solidFill>
                    <a:schemeClr val="tx2"/>
                  </a:solidFill>
                </a:rPr>
                <a:t>Lycée des métiers de l’outillage et de la plasturgie - 1 rue Pierre et Marie Curie 01100 BELLIGNAT</a:t>
              </a:r>
              <a:endParaRPr lang="fr-FR" sz="1100">
                <a:solidFill>
                  <a:schemeClr val="tx2"/>
                </a:solidFill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4" y="28"/>
              <a:ext cx="306" cy="293"/>
              <a:chOff x="4209" y="226"/>
              <a:chExt cx="558" cy="558"/>
            </a:xfrm>
          </p:grpSpPr>
          <p:sp>
            <p:nvSpPr>
              <p:cNvPr id="266245" name="Rectangle 5"/>
              <p:cNvSpPr>
                <a:spLocks noChangeArrowheads="1"/>
              </p:cNvSpPr>
              <p:nvPr/>
            </p:nvSpPr>
            <p:spPr bwMode="auto">
              <a:xfrm>
                <a:off x="4209" y="226"/>
                <a:ext cx="558" cy="55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pic>
            <p:nvPicPr>
              <p:cNvPr id="266246" name="Picture 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31" y="247"/>
                <a:ext cx="518" cy="517"/>
              </a:xfrm>
              <a:prstGeom prst="rect">
                <a:avLst/>
              </a:prstGeom>
              <a:noFill/>
            </p:spPr>
          </p:pic>
        </p:grpSp>
      </p:grpSp>
      <p:graphicFrame>
        <p:nvGraphicFramePr>
          <p:cNvPr id="59" name="Diagramme 58"/>
          <p:cNvGraphicFramePr/>
          <p:nvPr/>
        </p:nvGraphicFramePr>
        <p:xfrm>
          <a:off x="2440953" y="325395"/>
          <a:ext cx="4308533" cy="2921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0" name="Rectangle à coins arrondis 59"/>
          <p:cNvSpPr/>
          <p:nvPr/>
        </p:nvSpPr>
        <p:spPr>
          <a:xfrm>
            <a:off x="761355" y="3136896"/>
            <a:ext cx="1971702" cy="912825"/>
          </a:xfrm>
          <a:prstGeom prst="roundRect">
            <a:avLst/>
          </a:prstGeom>
          <a:solidFill>
            <a:srgbClr val="75FF75"/>
          </a:solidFill>
          <a:ln>
            <a:solidFill>
              <a:schemeClr val="tx1"/>
            </a:solidFill>
          </a:ln>
          <a:effectLst>
            <a:outerShdw blurRad="88900" dist="127000" dir="2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CPI</a:t>
            </a:r>
            <a:endParaRPr lang="fr-FR" sz="5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Rectangle à coins arrondis 60"/>
          <p:cNvSpPr/>
          <p:nvPr/>
        </p:nvSpPr>
        <p:spPr>
          <a:xfrm>
            <a:off x="3609369" y="3100383"/>
            <a:ext cx="1971702" cy="912825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  <a:effectLst>
            <a:outerShdw blurRad="50800" dist="127000" dir="2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ERO</a:t>
            </a:r>
            <a:endParaRPr lang="fr-FR" sz="5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Rectangle à coins arrondis 61"/>
          <p:cNvSpPr/>
          <p:nvPr/>
        </p:nvSpPr>
        <p:spPr>
          <a:xfrm>
            <a:off x="6311331" y="3136896"/>
            <a:ext cx="1971702" cy="912825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127000" dir="2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IPE</a:t>
            </a:r>
            <a:endParaRPr lang="fr-FR" sz="5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Arc 65"/>
          <p:cNvSpPr/>
          <p:nvPr/>
        </p:nvSpPr>
        <p:spPr>
          <a:xfrm>
            <a:off x="-553113" y="4418073"/>
            <a:ext cx="4929255" cy="2698740"/>
          </a:xfrm>
          <a:prstGeom prst="arc">
            <a:avLst/>
          </a:prstGeom>
          <a:ln w="76200">
            <a:solidFill>
              <a:srgbClr val="75FF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Arc 66"/>
          <p:cNvSpPr/>
          <p:nvPr/>
        </p:nvSpPr>
        <p:spPr>
          <a:xfrm flipH="1">
            <a:off x="4711106" y="4418073"/>
            <a:ext cx="5434090" cy="2698740"/>
          </a:xfrm>
          <a:prstGeom prst="arc">
            <a:avLst/>
          </a:prstGeom>
          <a:ln w="7620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Arc 67"/>
          <p:cNvSpPr/>
          <p:nvPr/>
        </p:nvSpPr>
        <p:spPr>
          <a:xfrm flipH="1">
            <a:off x="4558707" y="4381560"/>
            <a:ext cx="547695" cy="2808279"/>
          </a:xfrm>
          <a:prstGeom prst="arc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Rectangle à coins arrondis 68"/>
          <p:cNvSpPr/>
          <p:nvPr/>
        </p:nvSpPr>
        <p:spPr>
          <a:xfrm>
            <a:off x="3609369" y="5875371"/>
            <a:ext cx="1898676" cy="876312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50800" dist="101600" dir="30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I2C</a:t>
            </a:r>
            <a:endParaRPr lang="fr-FR" sz="4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54736" y="0"/>
            <a:ext cx="3575715" cy="1787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Les 3 BTS </a:t>
            </a:r>
          </a:p>
          <a:p>
            <a:pPr algn="ctr"/>
            <a:r>
              <a:rPr lang="fr-FR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Par formation collaborative</a:t>
            </a:r>
            <a:endParaRPr lang="fr-FR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9" grpId="0">
        <p:bldAsOne/>
      </p:bldGraphic>
      <p:bldP spid="60" grpId="0" animBg="1"/>
      <p:bldP spid="61" grpId="0" animBg="1"/>
      <p:bldP spid="62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/>
          <p:cNvSpPr txBox="1">
            <a:spLocks/>
          </p:cNvSpPr>
          <p:nvPr/>
        </p:nvSpPr>
        <p:spPr>
          <a:xfrm>
            <a:off x="285720" y="0"/>
            <a:ext cx="8858280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lang="fr-FR" sz="36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Démarche suivie</a:t>
            </a:r>
            <a:endParaRPr kumimoji="0" lang="fr-FR" sz="3600" b="1" i="0" u="none" strike="noStrike" kern="1200" cap="none" spc="0" normalizeH="0" baseline="0" noProof="0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0" y="135729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Segoe UI"/>
                <a:cs typeface="Segoe UI"/>
              </a:rPr>
              <a:t>❶ </a:t>
            </a:r>
            <a:r>
              <a:rPr lang="fr-FR" sz="3200" dirty="0" smtClean="0"/>
              <a:t>Analyse approfondie des 3 référentiels</a:t>
            </a:r>
            <a:endParaRPr lang="fr-FR" sz="3200" dirty="0"/>
          </a:p>
        </p:txBody>
      </p:sp>
      <p:sp>
        <p:nvSpPr>
          <p:cNvPr id="17" name="ZoneTexte 16"/>
          <p:cNvSpPr txBox="1"/>
          <p:nvPr/>
        </p:nvSpPr>
        <p:spPr>
          <a:xfrm>
            <a:off x="0" y="228599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Segoe UI"/>
                <a:cs typeface="Segoe UI"/>
              </a:rPr>
              <a:t>❷ </a:t>
            </a:r>
            <a:r>
              <a:rPr lang="fr-FR" sz="3200" dirty="0" err="1" smtClean="0">
                <a:solidFill>
                  <a:srgbClr val="C00000"/>
                </a:solidFill>
              </a:rPr>
              <a:t>Modularisation</a:t>
            </a:r>
            <a:endParaRPr lang="fr-FR" sz="3200" dirty="0">
              <a:solidFill>
                <a:srgbClr val="C0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0" y="328612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Segoe UI"/>
                <a:cs typeface="Segoe UI"/>
              </a:rPr>
              <a:t>❸ </a:t>
            </a:r>
            <a:r>
              <a:rPr lang="fr-FR" sz="3200" dirty="0" smtClean="0"/>
              <a:t>Organisation fonctionnelle</a:t>
            </a:r>
            <a:endParaRPr lang="fr-FR" sz="3200" dirty="0"/>
          </a:p>
        </p:txBody>
      </p:sp>
      <p:sp>
        <p:nvSpPr>
          <p:cNvPr id="19" name="ZoneTexte 18"/>
          <p:cNvSpPr txBox="1"/>
          <p:nvPr/>
        </p:nvSpPr>
        <p:spPr>
          <a:xfrm>
            <a:off x="0" y="4344423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Segoe UI"/>
                <a:cs typeface="Segoe UI"/>
              </a:rPr>
              <a:t>❹ </a:t>
            </a:r>
            <a:r>
              <a:rPr lang="fr-FR" sz="3200" dirty="0" smtClean="0"/>
              <a:t>Organisation structurelle</a:t>
            </a:r>
            <a:endParaRPr lang="fr-FR" sz="3200" dirty="0"/>
          </a:p>
        </p:txBody>
      </p:sp>
      <p:sp>
        <p:nvSpPr>
          <p:cNvPr id="20" name="ZoneTexte 19"/>
          <p:cNvSpPr txBox="1"/>
          <p:nvPr/>
        </p:nvSpPr>
        <p:spPr>
          <a:xfrm>
            <a:off x="0" y="535782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Segoe UI"/>
                <a:cs typeface="Segoe UI"/>
              </a:rPr>
              <a:t>❹ </a:t>
            </a:r>
            <a:r>
              <a:rPr lang="fr-FR" sz="3200" dirty="0" smtClean="0"/>
              <a:t>Professionnalisation </a:t>
            </a:r>
            <a:r>
              <a:rPr lang="fr-FR" sz="2400" dirty="0" smtClean="0"/>
              <a:t>par le projet industriel collaboratif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2600" dirty="0">
                <a:solidFill>
                  <a:schemeClr val="tx1"/>
                </a:solidFill>
              </a:rPr>
              <a:t>Développement de produits industriels</a:t>
            </a:r>
            <a:r>
              <a:rPr lang="fr-FR" sz="2000" dirty="0">
                <a:solidFill>
                  <a:schemeClr val="tx1"/>
                </a:solidFill>
              </a:rPr>
              <a:t/>
            </a:r>
            <a:br>
              <a:rPr lang="fr-FR" sz="2000" dirty="0">
                <a:solidFill>
                  <a:schemeClr val="tx1"/>
                </a:solidFill>
              </a:rPr>
            </a:b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95587" name="Rectangle 3"/>
          <p:cNvSpPr>
            <a:spLocks noChangeArrowheads="1"/>
          </p:cNvSpPr>
          <p:nvPr/>
        </p:nvSpPr>
        <p:spPr bwMode="auto">
          <a:xfrm>
            <a:off x="468313" y="1341438"/>
            <a:ext cx="8207375" cy="4824412"/>
          </a:xfrm>
          <a:prstGeom prst="rect">
            <a:avLst/>
          </a:prstGeom>
          <a:solidFill>
            <a:srgbClr val="D9DAD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/>
          </a:p>
        </p:txBody>
      </p:sp>
      <p:graphicFrame>
        <p:nvGraphicFramePr>
          <p:cNvPr id="196380" name="Group 796"/>
          <p:cNvGraphicFramePr>
            <a:graphicFrameLocks noGrp="1"/>
          </p:cNvGraphicFramePr>
          <p:nvPr/>
        </p:nvGraphicFramePr>
        <p:xfrm>
          <a:off x="217488" y="1341438"/>
          <a:ext cx="8640762" cy="1960563"/>
        </p:xfrm>
        <a:graphic>
          <a:graphicData uri="http://schemas.openxmlformats.org/drawingml/2006/table">
            <a:tbl>
              <a:tblPr/>
              <a:tblGrid>
                <a:gridCol w="576262"/>
                <a:gridCol w="574675"/>
                <a:gridCol w="577850"/>
                <a:gridCol w="576263"/>
                <a:gridCol w="574675"/>
                <a:gridCol w="576262"/>
                <a:gridCol w="576263"/>
                <a:gridCol w="576262"/>
                <a:gridCol w="576263"/>
                <a:gridCol w="576262"/>
                <a:gridCol w="574675"/>
                <a:gridCol w="576263"/>
                <a:gridCol w="577850"/>
                <a:gridCol w="574675"/>
                <a:gridCol w="576262"/>
              </a:tblGrid>
              <a:tr h="1960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Pct val="25000"/>
                        <a:buFont typeface="Arial" charset="0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Définition des limites de l’étude</a:t>
                      </a:r>
                    </a:p>
                  </a:txBody>
                  <a:tcPr marL="0" marR="0" marT="0" marB="0" vert="eaVert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Pct val="25000"/>
                        <a:buFont typeface="Arial" charset="0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Constitution du dossier d’étude</a:t>
                      </a:r>
                    </a:p>
                  </a:txBody>
                  <a:tcPr marL="0" marR="0" marT="0" marB="0" vert="eaVert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Pct val="25000"/>
                        <a:buFont typeface="Arial" charset="0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Conception préliminaire</a:t>
                      </a:r>
                    </a:p>
                  </a:txBody>
                  <a:tcPr marL="0" marR="0" marT="0" marB="0" vert="eaVert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Pct val="25000"/>
                        <a:buFont typeface="Arial" charset="0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Conception détaillée</a:t>
                      </a:r>
                    </a:p>
                  </a:txBody>
                  <a:tcPr marL="0" marR="0" marT="0" marB="0" vert="eaVert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Pct val="25000"/>
                        <a:buFont typeface="Arial" charset="0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Constitution du dossier de définition</a:t>
                      </a:r>
                    </a:p>
                  </a:txBody>
                  <a:tcPr marL="0" marR="0" marT="0" marB="0" vert="eaVert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Pct val="25000"/>
                        <a:buFont typeface="Arial" charset="0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Gestion des activités de BE</a:t>
                      </a:r>
                    </a:p>
                  </a:txBody>
                  <a:tcPr marL="0" marR="0" marT="0" marB="0" vert="eaVert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Pct val="25000"/>
                        <a:buFont typeface="Arial" charset="0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Analyse</a:t>
                      </a:r>
                    </a:p>
                  </a:txBody>
                  <a:tcPr marL="0" marR="0" marT="0" marB="0" vert="eaVert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Pct val="25000"/>
                        <a:buFont typeface="Arial" charset="0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Étude outillage</a:t>
                      </a:r>
                    </a:p>
                  </a:txBody>
                  <a:tcPr marL="0" marR="0" marT="0" marB="0" vert="eaVert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Pct val="25000"/>
                        <a:buFont typeface="Arial" charset="0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Réalisation outillage</a:t>
                      </a:r>
                    </a:p>
                  </a:txBody>
                  <a:tcPr marL="0" marR="0" marT="0" marB="0" vert="eaVert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Pct val="25000"/>
                        <a:buFont typeface="Arial" charset="0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Assemblage outillage</a:t>
                      </a:r>
                    </a:p>
                  </a:txBody>
                  <a:tcPr marL="0" marR="0" marT="0" marB="0" vert="eaVert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Pct val="25000"/>
                        <a:buFont typeface="Arial" charset="0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Mise au point outillage</a:t>
                      </a:r>
                    </a:p>
                  </a:txBody>
                  <a:tcPr marL="0" marR="0" marT="0" marB="0" vert="eaVert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Pct val="25000"/>
                        <a:buFont typeface="Arial" charset="0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Analyse Étude de la production</a:t>
                      </a:r>
                    </a:p>
                  </a:txBody>
                  <a:tcPr marL="0" marR="0" marT="0" marB="0" vert="eaVert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Pct val="25000"/>
                        <a:buFont typeface="Arial" charset="0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Industrialisation</a:t>
                      </a:r>
                    </a:p>
                  </a:txBody>
                  <a:tcPr marL="0" marR="0" marT="0" marB="0" vert="eaVert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Pct val="25000"/>
                        <a:buFont typeface="Arial" charset="0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Production</a:t>
                      </a:r>
                    </a:p>
                  </a:txBody>
                  <a:tcPr marL="0" marR="0" marT="0" marB="0" vert="eaVert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0"/>
                        </a:spcBef>
                        <a:spcAft>
                          <a:spcPct val="30000"/>
                        </a:spcAft>
                        <a:buClr>
                          <a:schemeClr val="bg1"/>
                        </a:buClr>
                        <a:buSzPct val="25000"/>
                        <a:buFont typeface="Arial" charset="0"/>
                        <a:buNone/>
                        <a:tabLst/>
                      </a:pPr>
                      <a:r>
                        <a:rPr kumimoji="0" 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Optimisation de la production</a:t>
                      </a:r>
                    </a:p>
                  </a:txBody>
                  <a:tcPr marL="0" marR="0" marT="0" marB="0" vert="eaVert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196574" name="AutoShape 990"/>
          <p:cNvSpPr>
            <a:spLocks noChangeArrowheads="1"/>
          </p:cNvSpPr>
          <p:nvPr/>
        </p:nvSpPr>
        <p:spPr bwMode="auto">
          <a:xfrm>
            <a:off x="1728788" y="5568950"/>
            <a:ext cx="6372225" cy="1233488"/>
          </a:xfrm>
          <a:prstGeom prst="upArrow">
            <a:avLst>
              <a:gd name="adj1" fmla="val 51583"/>
              <a:gd name="adj2" fmla="val 70398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/>
              <a:t>Niveaux de compétences </a:t>
            </a:r>
          </a:p>
          <a:p>
            <a:pPr algn="ctr"/>
            <a:r>
              <a:rPr lang="fr-FR"/>
              <a:t>attendus</a:t>
            </a:r>
          </a:p>
        </p:txBody>
      </p:sp>
      <p:grpSp>
        <p:nvGrpSpPr>
          <p:cNvPr id="196709" name="Group 1125"/>
          <p:cNvGrpSpPr>
            <a:grpSpLocks/>
          </p:cNvGrpSpPr>
          <p:nvPr/>
        </p:nvGrpSpPr>
        <p:grpSpPr bwMode="auto">
          <a:xfrm>
            <a:off x="793750" y="3086100"/>
            <a:ext cx="7488238" cy="1547813"/>
            <a:chOff x="363" y="2160"/>
            <a:chExt cx="4717" cy="816"/>
          </a:xfrm>
        </p:grpSpPr>
        <p:sp>
          <p:nvSpPr>
            <p:cNvPr id="196710" name="Line 1126"/>
            <p:cNvSpPr>
              <a:spLocks noChangeShapeType="1"/>
            </p:cNvSpPr>
            <p:nvPr/>
          </p:nvSpPr>
          <p:spPr bwMode="auto">
            <a:xfrm flipH="1">
              <a:off x="363" y="2183"/>
              <a:ext cx="0" cy="7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6711" name="Line 1127"/>
            <p:cNvSpPr>
              <a:spLocks noChangeShapeType="1"/>
            </p:cNvSpPr>
            <p:nvPr/>
          </p:nvSpPr>
          <p:spPr bwMode="auto">
            <a:xfrm>
              <a:off x="725" y="2160"/>
              <a:ext cx="0" cy="7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6712" name="Line 1128"/>
            <p:cNvSpPr>
              <a:spLocks noChangeShapeType="1"/>
            </p:cNvSpPr>
            <p:nvPr/>
          </p:nvSpPr>
          <p:spPr bwMode="auto">
            <a:xfrm>
              <a:off x="1088" y="2183"/>
              <a:ext cx="0" cy="7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6713" name="Line 1129"/>
            <p:cNvSpPr>
              <a:spLocks noChangeShapeType="1"/>
            </p:cNvSpPr>
            <p:nvPr/>
          </p:nvSpPr>
          <p:spPr bwMode="auto">
            <a:xfrm>
              <a:off x="1451" y="2183"/>
              <a:ext cx="0" cy="7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6714" name="Line 1130"/>
            <p:cNvSpPr>
              <a:spLocks noChangeShapeType="1"/>
            </p:cNvSpPr>
            <p:nvPr/>
          </p:nvSpPr>
          <p:spPr bwMode="auto">
            <a:xfrm flipH="1">
              <a:off x="1814" y="2160"/>
              <a:ext cx="0" cy="7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6715" name="Line 1131"/>
            <p:cNvSpPr>
              <a:spLocks noChangeShapeType="1"/>
            </p:cNvSpPr>
            <p:nvPr/>
          </p:nvSpPr>
          <p:spPr bwMode="auto">
            <a:xfrm>
              <a:off x="2177" y="2160"/>
              <a:ext cx="0" cy="7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6716" name="Line 1132"/>
            <p:cNvSpPr>
              <a:spLocks noChangeShapeType="1"/>
            </p:cNvSpPr>
            <p:nvPr/>
          </p:nvSpPr>
          <p:spPr bwMode="auto">
            <a:xfrm>
              <a:off x="2540" y="2160"/>
              <a:ext cx="0" cy="7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6717" name="Line 1133"/>
            <p:cNvSpPr>
              <a:spLocks noChangeShapeType="1"/>
            </p:cNvSpPr>
            <p:nvPr/>
          </p:nvSpPr>
          <p:spPr bwMode="auto">
            <a:xfrm>
              <a:off x="2903" y="2160"/>
              <a:ext cx="0" cy="7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6718" name="Line 1134"/>
            <p:cNvSpPr>
              <a:spLocks noChangeShapeType="1"/>
            </p:cNvSpPr>
            <p:nvPr/>
          </p:nvSpPr>
          <p:spPr bwMode="auto">
            <a:xfrm>
              <a:off x="3266" y="2183"/>
              <a:ext cx="0" cy="7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6719" name="Line 1135"/>
            <p:cNvSpPr>
              <a:spLocks noChangeShapeType="1"/>
            </p:cNvSpPr>
            <p:nvPr/>
          </p:nvSpPr>
          <p:spPr bwMode="auto">
            <a:xfrm flipH="1">
              <a:off x="3628" y="2160"/>
              <a:ext cx="0" cy="7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6720" name="Line 1136"/>
            <p:cNvSpPr>
              <a:spLocks noChangeShapeType="1"/>
            </p:cNvSpPr>
            <p:nvPr/>
          </p:nvSpPr>
          <p:spPr bwMode="auto">
            <a:xfrm>
              <a:off x="3991" y="2160"/>
              <a:ext cx="0" cy="7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6721" name="Line 1137"/>
            <p:cNvSpPr>
              <a:spLocks noChangeShapeType="1"/>
            </p:cNvSpPr>
            <p:nvPr/>
          </p:nvSpPr>
          <p:spPr bwMode="auto">
            <a:xfrm>
              <a:off x="4354" y="2160"/>
              <a:ext cx="0" cy="7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6722" name="Line 1138"/>
            <p:cNvSpPr>
              <a:spLocks noChangeShapeType="1"/>
            </p:cNvSpPr>
            <p:nvPr/>
          </p:nvSpPr>
          <p:spPr bwMode="auto">
            <a:xfrm>
              <a:off x="4717" y="2160"/>
              <a:ext cx="0" cy="7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6723" name="Line 1139"/>
            <p:cNvSpPr>
              <a:spLocks noChangeShapeType="1"/>
            </p:cNvSpPr>
            <p:nvPr/>
          </p:nvSpPr>
          <p:spPr bwMode="auto">
            <a:xfrm>
              <a:off x="5080" y="2160"/>
              <a:ext cx="0" cy="7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96724" name="Group 1140"/>
          <p:cNvGrpSpPr>
            <a:grpSpLocks/>
          </p:cNvGrpSpPr>
          <p:nvPr/>
        </p:nvGrpSpPr>
        <p:grpSpPr bwMode="auto">
          <a:xfrm>
            <a:off x="217488" y="3841750"/>
            <a:ext cx="8640762" cy="288925"/>
            <a:chOff x="0" y="1139"/>
            <a:chExt cx="5443" cy="182"/>
          </a:xfrm>
        </p:grpSpPr>
        <p:sp>
          <p:nvSpPr>
            <p:cNvPr id="196725" name="Rectangle 1141"/>
            <p:cNvSpPr>
              <a:spLocks noChangeArrowheads="1"/>
            </p:cNvSpPr>
            <p:nvPr/>
          </p:nvSpPr>
          <p:spPr bwMode="auto">
            <a:xfrm>
              <a:off x="0" y="1139"/>
              <a:ext cx="2177" cy="182"/>
            </a:xfrm>
            <a:prstGeom prst="rect">
              <a:avLst/>
            </a:prstGeom>
            <a:solidFill>
              <a:srgbClr val="CC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fr-FR" dirty="0"/>
                <a:t>BTS </a:t>
              </a:r>
              <a:r>
                <a:rPr lang="fr-FR" dirty="0" smtClean="0"/>
                <a:t>– Conception de produits</a:t>
              </a:r>
              <a:endParaRPr lang="fr-FR" dirty="0"/>
            </a:p>
          </p:txBody>
        </p:sp>
        <p:sp>
          <p:nvSpPr>
            <p:cNvPr id="196726" name="Rectangle 1142"/>
            <p:cNvSpPr>
              <a:spLocks noChangeArrowheads="1"/>
            </p:cNvSpPr>
            <p:nvPr/>
          </p:nvSpPr>
          <p:spPr bwMode="auto">
            <a:xfrm>
              <a:off x="2177" y="1139"/>
              <a:ext cx="1814" cy="182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fr-FR" dirty="0"/>
                <a:t>BTS </a:t>
              </a:r>
              <a:r>
                <a:rPr lang="fr-FR" dirty="0" smtClean="0"/>
                <a:t>– Etude d’outillages</a:t>
              </a:r>
              <a:endParaRPr lang="fr-FR" dirty="0"/>
            </a:p>
          </p:txBody>
        </p:sp>
        <p:sp>
          <p:nvSpPr>
            <p:cNvPr id="196727" name="Rectangle 1143"/>
            <p:cNvSpPr>
              <a:spLocks noChangeArrowheads="1"/>
            </p:cNvSpPr>
            <p:nvPr/>
          </p:nvSpPr>
          <p:spPr bwMode="auto">
            <a:xfrm>
              <a:off x="3991" y="1139"/>
              <a:ext cx="1452" cy="18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fr-FR"/>
                <a:t>BTS Europlastic</a:t>
              </a:r>
            </a:p>
          </p:txBody>
        </p:sp>
      </p:grpSp>
      <p:grpSp>
        <p:nvGrpSpPr>
          <p:cNvPr id="196738" name="Group 1154"/>
          <p:cNvGrpSpPr>
            <a:grpSpLocks/>
          </p:cNvGrpSpPr>
          <p:nvPr/>
        </p:nvGrpSpPr>
        <p:grpSpPr bwMode="auto">
          <a:xfrm>
            <a:off x="217488" y="4538663"/>
            <a:ext cx="8640762" cy="850900"/>
            <a:chOff x="0" y="2894"/>
            <a:chExt cx="5443" cy="536"/>
          </a:xfrm>
        </p:grpSpPr>
        <p:sp>
          <p:nvSpPr>
            <p:cNvPr id="196739" name="Freeform 1155"/>
            <p:cNvSpPr>
              <a:spLocks/>
            </p:cNvSpPr>
            <p:nvPr/>
          </p:nvSpPr>
          <p:spPr bwMode="auto">
            <a:xfrm>
              <a:off x="0" y="2894"/>
              <a:ext cx="5443" cy="536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1882" y="60"/>
                </a:cxn>
                <a:cxn ang="0">
                  <a:pos x="2767" y="423"/>
                </a:cxn>
                <a:cxn ang="0">
                  <a:pos x="3515" y="513"/>
                </a:cxn>
                <a:cxn ang="0">
                  <a:pos x="4309" y="377"/>
                </a:cxn>
                <a:cxn ang="0">
                  <a:pos x="4944" y="513"/>
                </a:cxn>
                <a:cxn ang="0">
                  <a:pos x="5443" y="513"/>
                </a:cxn>
              </a:cxnLst>
              <a:rect l="0" t="0" r="r" b="b"/>
              <a:pathLst>
                <a:path w="5443" h="536">
                  <a:moveTo>
                    <a:pt x="0" y="60"/>
                  </a:moveTo>
                  <a:cubicBezTo>
                    <a:pt x="710" y="30"/>
                    <a:pt x="1421" y="0"/>
                    <a:pt x="1882" y="60"/>
                  </a:cubicBezTo>
                  <a:cubicBezTo>
                    <a:pt x="2343" y="120"/>
                    <a:pt x="2495" y="348"/>
                    <a:pt x="2767" y="423"/>
                  </a:cubicBezTo>
                  <a:cubicBezTo>
                    <a:pt x="3039" y="498"/>
                    <a:pt x="3258" y="521"/>
                    <a:pt x="3515" y="513"/>
                  </a:cubicBezTo>
                  <a:cubicBezTo>
                    <a:pt x="3772" y="505"/>
                    <a:pt x="4071" y="377"/>
                    <a:pt x="4309" y="377"/>
                  </a:cubicBezTo>
                  <a:cubicBezTo>
                    <a:pt x="4547" y="377"/>
                    <a:pt x="4755" y="490"/>
                    <a:pt x="4944" y="513"/>
                  </a:cubicBezTo>
                  <a:cubicBezTo>
                    <a:pt x="5133" y="536"/>
                    <a:pt x="5288" y="524"/>
                    <a:pt x="5443" y="513"/>
                  </a:cubicBezTo>
                </a:path>
              </a:pathLst>
            </a:custGeom>
            <a:noFill/>
            <a:ln w="38100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6740" name="Text Box 1156"/>
            <p:cNvSpPr txBox="1">
              <a:spLocks noChangeArrowheads="1"/>
            </p:cNvSpPr>
            <p:nvPr/>
          </p:nvSpPr>
          <p:spPr bwMode="auto">
            <a:xfrm>
              <a:off x="0" y="2954"/>
              <a:ext cx="635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200" b="1">
                  <a:solidFill>
                    <a:srgbClr val="003300"/>
                  </a:solidFill>
                </a:rPr>
                <a:t>Niveaux</a:t>
              </a:r>
            </a:p>
            <a:p>
              <a:pPr>
                <a:spcBef>
                  <a:spcPct val="50000"/>
                </a:spcBef>
              </a:pPr>
              <a:r>
                <a:rPr lang="fr-FR" sz="1200" b="1">
                  <a:solidFill>
                    <a:srgbClr val="003300"/>
                  </a:solidFill>
                </a:rPr>
                <a:t>BTS CPI</a:t>
              </a:r>
            </a:p>
          </p:txBody>
        </p:sp>
      </p:grpSp>
      <p:grpSp>
        <p:nvGrpSpPr>
          <p:cNvPr id="196741" name="Group 1157"/>
          <p:cNvGrpSpPr>
            <a:grpSpLocks/>
          </p:cNvGrpSpPr>
          <p:nvPr/>
        </p:nvGrpSpPr>
        <p:grpSpPr bwMode="auto">
          <a:xfrm>
            <a:off x="217488" y="4633913"/>
            <a:ext cx="8640762" cy="981075"/>
            <a:chOff x="0" y="2954"/>
            <a:chExt cx="5443" cy="618"/>
          </a:xfrm>
        </p:grpSpPr>
        <p:sp>
          <p:nvSpPr>
            <p:cNvPr id="196742" name="Freeform 1158"/>
            <p:cNvSpPr>
              <a:spLocks/>
            </p:cNvSpPr>
            <p:nvPr/>
          </p:nvSpPr>
          <p:spPr bwMode="auto">
            <a:xfrm>
              <a:off x="0" y="2954"/>
              <a:ext cx="5443" cy="521"/>
            </a:xfrm>
            <a:custGeom>
              <a:avLst/>
              <a:gdLst/>
              <a:ahLst/>
              <a:cxnLst>
                <a:cxn ang="0">
                  <a:pos x="0" y="499"/>
                </a:cxn>
                <a:cxn ang="0">
                  <a:pos x="1247" y="318"/>
                </a:cxn>
                <a:cxn ang="0">
                  <a:pos x="2041" y="159"/>
                </a:cxn>
                <a:cxn ang="0">
                  <a:pos x="3084" y="273"/>
                </a:cxn>
                <a:cxn ang="0">
                  <a:pos x="3991" y="46"/>
                </a:cxn>
                <a:cxn ang="0">
                  <a:pos x="5443" y="0"/>
                </a:cxn>
              </a:cxnLst>
              <a:rect l="0" t="0" r="r" b="b"/>
              <a:pathLst>
                <a:path w="5443" h="499">
                  <a:moveTo>
                    <a:pt x="0" y="499"/>
                  </a:moveTo>
                  <a:cubicBezTo>
                    <a:pt x="453" y="437"/>
                    <a:pt x="907" y="375"/>
                    <a:pt x="1247" y="318"/>
                  </a:cubicBezTo>
                  <a:cubicBezTo>
                    <a:pt x="1587" y="261"/>
                    <a:pt x="1735" y="166"/>
                    <a:pt x="2041" y="159"/>
                  </a:cubicBezTo>
                  <a:cubicBezTo>
                    <a:pt x="2347" y="152"/>
                    <a:pt x="2759" y="292"/>
                    <a:pt x="3084" y="273"/>
                  </a:cubicBezTo>
                  <a:cubicBezTo>
                    <a:pt x="3409" y="254"/>
                    <a:pt x="3598" y="92"/>
                    <a:pt x="3991" y="46"/>
                  </a:cubicBezTo>
                  <a:cubicBezTo>
                    <a:pt x="4384" y="0"/>
                    <a:pt x="5201" y="8"/>
                    <a:pt x="5443" y="0"/>
                  </a:cubicBezTo>
                </a:path>
              </a:pathLst>
            </a:custGeom>
            <a:noFill/>
            <a:ln w="38100" cmpd="sng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6743" name="Text Box 1159"/>
            <p:cNvSpPr txBox="1">
              <a:spLocks noChangeArrowheads="1"/>
            </p:cNvSpPr>
            <p:nvPr/>
          </p:nvSpPr>
          <p:spPr bwMode="auto">
            <a:xfrm>
              <a:off x="272" y="3226"/>
              <a:ext cx="635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200" b="1"/>
                <a:t>Niveaux</a:t>
              </a:r>
            </a:p>
            <a:p>
              <a:pPr>
                <a:spcBef>
                  <a:spcPct val="50000"/>
                </a:spcBef>
              </a:pPr>
              <a:r>
                <a:rPr lang="fr-FR" sz="1200" b="1"/>
                <a:t>BTS IPE</a:t>
              </a:r>
            </a:p>
          </p:txBody>
        </p:sp>
      </p:grpSp>
      <p:grpSp>
        <p:nvGrpSpPr>
          <p:cNvPr id="368" name="Groupe 367"/>
          <p:cNvGrpSpPr/>
          <p:nvPr/>
        </p:nvGrpSpPr>
        <p:grpSpPr>
          <a:xfrm>
            <a:off x="217488" y="4597400"/>
            <a:ext cx="8675687" cy="936625"/>
            <a:chOff x="217488" y="4597400"/>
            <a:chExt cx="8675687" cy="936625"/>
          </a:xfrm>
        </p:grpSpPr>
        <p:sp>
          <p:nvSpPr>
            <p:cNvPr id="196732" name="Line 1148"/>
            <p:cNvSpPr>
              <a:spLocks noChangeShapeType="1"/>
            </p:cNvSpPr>
            <p:nvPr/>
          </p:nvSpPr>
          <p:spPr bwMode="auto">
            <a:xfrm>
              <a:off x="217488" y="5534025"/>
              <a:ext cx="867568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6733" name="Line 1149"/>
            <p:cNvSpPr>
              <a:spLocks noChangeShapeType="1"/>
            </p:cNvSpPr>
            <p:nvPr/>
          </p:nvSpPr>
          <p:spPr bwMode="auto">
            <a:xfrm>
              <a:off x="217488" y="4597400"/>
              <a:ext cx="867568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6734" name="Line 1150"/>
            <p:cNvSpPr>
              <a:spLocks noChangeShapeType="1"/>
            </p:cNvSpPr>
            <p:nvPr/>
          </p:nvSpPr>
          <p:spPr bwMode="auto">
            <a:xfrm>
              <a:off x="217488" y="4778375"/>
              <a:ext cx="8640762" cy="34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6735" name="Line 1151"/>
            <p:cNvSpPr>
              <a:spLocks noChangeShapeType="1"/>
            </p:cNvSpPr>
            <p:nvPr/>
          </p:nvSpPr>
          <p:spPr bwMode="auto">
            <a:xfrm>
              <a:off x="217488" y="4957763"/>
              <a:ext cx="8640762" cy="34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6737" name="Line 1153"/>
            <p:cNvSpPr>
              <a:spLocks noChangeShapeType="1"/>
            </p:cNvSpPr>
            <p:nvPr/>
          </p:nvSpPr>
          <p:spPr bwMode="auto">
            <a:xfrm>
              <a:off x="217488" y="5316538"/>
              <a:ext cx="8640762" cy="34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6736" name="Line 1152"/>
            <p:cNvSpPr>
              <a:spLocks noChangeShapeType="1"/>
            </p:cNvSpPr>
            <p:nvPr/>
          </p:nvSpPr>
          <p:spPr bwMode="auto">
            <a:xfrm>
              <a:off x="217488" y="5137150"/>
              <a:ext cx="8640762" cy="34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67" name="Groupe 366"/>
          <p:cNvGrpSpPr/>
          <p:nvPr/>
        </p:nvGrpSpPr>
        <p:grpSpPr>
          <a:xfrm>
            <a:off x="217488" y="4578350"/>
            <a:ext cx="8640762" cy="912813"/>
            <a:chOff x="217488" y="4578350"/>
            <a:chExt cx="8640762" cy="912813"/>
          </a:xfrm>
        </p:grpSpPr>
        <p:sp>
          <p:nvSpPr>
            <p:cNvPr id="196729" name="Freeform 1145"/>
            <p:cNvSpPr>
              <a:spLocks/>
            </p:cNvSpPr>
            <p:nvPr/>
          </p:nvSpPr>
          <p:spPr bwMode="auto">
            <a:xfrm>
              <a:off x="217488" y="4578350"/>
              <a:ext cx="8640762" cy="811213"/>
            </a:xfrm>
            <a:custGeom>
              <a:avLst/>
              <a:gdLst/>
              <a:ahLst/>
              <a:cxnLst>
                <a:cxn ang="0">
                  <a:pos x="0" y="466"/>
                </a:cxn>
                <a:cxn ang="0">
                  <a:pos x="725" y="466"/>
                </a:cxn>
                <a:cxn ang="0">
                  <a:pos x="1655" y="194"/>
                </a:cxn>
                <a:cxn ang="0">
                  <a:pos x="2358" y="57"/>
                </a:cxn>
                <a:cxn ang="0">
                  <a:pos x="3810" y="57"/>
                </a:cxn>
                <a:cxn ang="0">
                  <a:pos x="4785" y="398"/>
                </a:cxn>
                <a:cxn ang="0">
                  <a:pos x="5443" y="488"/>
                </a:cxn>
              </a:cxnLst>
              <a:rect l="0" t="0" r="r" b="b"/>
              <a:pathLst>
                <a:path w="5443" h="511">
                  <a:moveTo>
                    <a:pt x="0" y="466"/>
                  </a:moveTo>
                  <a:cubicBezTo>
                    <a:pt x="224" y="488"/>
                    <a:pt x="449" y="511"/>
                    <a:pt x="725" y="466"/>
                  </a:cubicBezTo>
                  <a:cubicBezTo>
                    <a:pt x="1001" y="421"/>
                    <a:pt x="1383" y="262"/>
                    <a:pt x="1655" y="194"/>
                  </a:cubicBezTo>
                  <a:cubicBezTo>
                    <a:pt x="1927" y="126"/>
                    <a:pt x="1999" y="80"/>
                    <a:pt x="2358" y="57"/>
                  </a:cubicBezTo>
                  <a:cubicBezTo>
                    <a:pt x="2717" y="34"/>
                    <a:pt x="3406" y="0"/>
                    <a:pt x="3810" y="57"/>
                  </a:cubicBezTo>
                  <a:cubicBezTo>
                    <a:pt x="4214" y="114"/>
                    <a:pt x="4513" y="326"/>
                    <a:pt x="4785" y="398"/>
                  </a:cubicBezTo>
                  <a:cubicBezTo>
                    <a:pt x="5057" y="470"/>
                    <a:pt x="5333" y="473"/>
                    <a:pt x="5443" y="488"/>
                  </a:cubicBezTo>
                </a:path>
              </a:pathLst>
            </a:custGeom>
            <a:noFill/>
            <a:ln w="38100" cmpd="sng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6730" name="Text Box 1146"/>
            <p:cNvSpPr txBox="1">
              <a:spLocks noChangeArrowheads="1"/>
            </p:cNvSpPr>
            <p:nvPr/>
          </p:nvSpPr>
          <p:spPr bwMode="auto">
            <a:xfrm>
              <a:off x="2124075" y="4941888"/>
              <a:ext cx="1081088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200" b="1" dirty="0">
                  <a:solidFill>
                    <a:srgbClr val="660033"/>
                  </a:solidFill>
                </a:rPr>
                <a:t>Niveaux</a:t>
              </a:r>
            </a:p>
            <a:p>
              <a:pPr>
                <a:spcBef>
                  <a:spcPct val="50000"/>
                </a:spcBef>
              </a:pPr>
              <a:r>
                <a:rPr lang="fr-FR" sz="1200" b="1" dirty="0">
                  <a:solidFill>
                    <a:srgbClr val="660033"/>
                  </a:solidFill>
                </a:rPr>
                <a:t>BTS ERO</a:t>
              </a:r>
            </a:p>
          </p:txBody>
        </p:sp>
      </p:grpSp>
      <p:grpSp>
        <p:nvGrpSpPr>
          <p:cNvPr id="372" name="Groupe 371"/>
          <p:cNvGrpSpPr/>
          <p:nvPr/>
        </p:nvGrpSpPr>
        <p:grpSpPr>
          <a:xfrm>
            <a:off x="357158" y="2151257"/>
            <a:ext cx="8448532" cy="388057"/>
            <a:chOff x="357158" y="2151257"/>
            <a:chExt cx="8448532" cy="388057"/>
          </a:xfrm>
        </p:grpSpPr>
        <p:sp>
          <p:nvSpPr>
            <p:cNvPr id="369" name="ZoneTexte 368"/>
            <p:cNvSpPr txBox="1"/>
            <p:nvPr/>
          </p:nvSpPr>
          <p:spPr>
            <a:xfrm rot="20345129">
              <a:off x="357158" y="2151257"/>
              <a:ext cx="3143272" cy="307777"/>
            </a:xfrm>
            <a:prstGeom prst="rect">
              <a:avLst/>
            </a:prstGeom>
            <a:solidFill>
              <a:srgbClr val="CCFF99"/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rgbClr val="660033"/>
                  </a:solidFill>
                </a:rPr>
                <a:t>Activités professionnelles</a:t>
              </a:r>
              <a:endParaRPr lang="fr-FR" sz="1400" dirty="0">
                <a:solidFill>
                  <a:srgbClr val="660033"/>
                </a:solidFill>
              </a:endParaRPr>
            </a:p>
          </p:txBody>
        </p:sp>
        <p:sp>
          <p:nvSpPr>
            <p:cNvPr id="370" name="ZoneTexte 369"/>
            <p:cNvSpPr txBox="1"/>
            <p:nvPr/>
          </p:nvSpPr>
          <p:spPr>
            <a:xfrm rot="20345129">
              <a:off x="3718766" y="2162972"/>
              <a:ext cx="2808664" cy="307777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rgbClr val="660033"/>
                  </a:solidFill>
                </a:rPr>
                <a:t>Activités professionnelles</a:t>
              </a:r>
              <a:endParaRPr lang="fr-FR" sz="1400" dirty="0">
                <a:solidFill>
                  <a:srgbClr val="660033"/>
                </a:solidFill>
              </a:endParaRPr>
            </a:p>
          </p:txBody>
        </p:sp>
        <p:sp>
          <p:nvSpPr>
            <p:cNvPr id="371" name="ZoneTexte 370"/>
            <p:cNvSpPr txBox="1"/>
            <p:nvPr/>
          </p:nvSpPr>
          <p:spPr>
            <a:xfrm rot="20345129">
              <a:off x="6565986" y="2231537"/>
              <a:ext cx="2239704" cy="307777"/>
            </a:xfrm>
            <a:prstGeom prst="rect">
              <a:avLst/>
            </a:prstGeom>
            <a:solidFill>
              <a:srgbClr val="FFFFCC"/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rgbClr val="660033"/>
                  </a:solidFill>
                </a:rPr>
                <a:t>Activités professionnelles</a:t>
              </a:r>
              <a:endParaRPr lang="fr-FR" sz="1400" dirty="0">
                <a:solidFill>
                  <a:srgbClr val="660033"/>
                </a:solidFill>
              </a:endParaRPr>
            </a:p>
          </p:txBody>
        </p:sp>
      </p:grpSp>
      <p:grpSp>
        <p:nvGrpSpPr>
          <p:cNvPr id="378" name="Groupe 377"/>
          <p:cNvGrpSpPr/>
          <p:nvPr/>
        </p:nvGrpSpPr>
        <p:grpSpPr>
          <a:xfrm>
            <a:off x="8501090" y="4643446"/>
            <a:ext cx="428628" cy="857256"/>
            <a:chOff x="8501090" y="4643446"/>
            <a:chExt cx="428628" cy="857256"/>
          </a:xfrm>
        </p:grpSpPr>
        <p:sp>
          <p:nvSpPr>
            <p:cNvPr id="373" name="Ellipse 372"/>
            <p:cNvSpPr/>
            <p:nvPr/>
          </p:nvSpPr>
          <p:spPr>
            <a:xfrm>
              <a:off x="8501090" y="5357826"/>
              <a:ext cx="214314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/>
                <a:t>1</a:t>
              </a:r>
              <a:endParaRPr lang="fr-FR" sz="1200" dirty="0"/>
            </a:p>
          </p:txBody>
        </p:sp>
        <p:sp>
          <p:nvSpPr>
            <p:cNvPr id="374" name="Ellipse 373"/>
            <p:cNvSpPr/>
            <p:nvPr/>
          </p:nvSpPr>
          <p:spPr>
            <a:xfrm>
              <a:off x="8501090" y="5000636"/>
              <a:ext cx="214314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/>
                <a:t>3</a:t>
              </a:r>
              <a:endParaRPr lang="fr-FR" sz="1200" dirty="0"/>
            </a:p>
          </p:txBody>
        </p:sp>
        <p:sp>
          <p:nvSpPr>
            <p:cNvPr id="375" name="Ellipse 374"/>
            <p:cNvSpPr/>
            <p:nvPr/>
          </p:nvSpPr>
          <p:spPr>
            <a:xfrm>
              <a:off x="8715404" y="5143512"/>
              <a:ext cx="214314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/>
                <a:t>2</a:t>
              </a:r>
              <a:endParaRPr lang="fr-FR" sz="1200" dirty="0"/>
            </a:p>
          </p:txBody>
        </p:sp>
        <p:sp>
          <p:nvSpPr>
            <p:cNvPr id="376" name="Ellipse 375"/>
            <p:cNvSpPr/>
            <p:nvPr/>
          </p:nvSpPr>
          <p:spPr>
            <a:xfrm>
              <a:off x="8501090" y="4643446"/>
              <a:ext cx="214314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/>
                <a:t>5</a:t>
              </a:r>
              <a:endParaRPr lang="fr-FR" sz="1200" dirty="0"/>
            </a:p>
          </p:txBody>
        </p:sp>
        <p:sp>
          <p:nvSpPr>
            <p:cNvPr id="377" name="Ellipse 376"/>
            <p:cNvSpPr/>
            <p:nvPr/>
          </p:nvSpPr>
          <p:spPr>
            <a:xfrm>
              <a:off x="8715404" y="4857760"/>
              <a:ext cx="214314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/>
                <a:t>4</a:t>
              </a:r>
              <a:endParaRPr lang="fr-FR" sz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6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6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6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6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6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8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96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96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6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57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54BC1D-1FE9-49D8-9668-B7ED4E531540}" type="slidenum">
              <a:rPr lang="fr-FR" smtClean="0"/>
              <a:pPr/>
              <a:t>7</a:t>
            </a:fld>
            <a:endParaRPr lang="fr-FR"/>
          </a:p>
        </p:txBody>
      </p:sp>
      <p:grpSp>
        <p:nvGrpSpPr>
          <p:cNvPr id="5" name="Groupe 4"/>
          <p:cNvGrpSpPr/>
          <p:nvPr/>
        </p:nvGrpSpPr>
        <p:grpSpPr>
          <a:xfrm>
            <a:off x="2508709" y="1357298"/>
            <a:ext cx="4632274" cy="4572032"/>
            <a:chOff x="71406" y="2143116"/>
            <a:chExt cx="4632274" cy="4572032"/>
          </a:xfrm>
        </p:grpSpPr>
        <p:sp>
          <p:nvSpPr>
            <p:cNvPr id="6" name="Arc plein 5"/>
            <p:cNvSpPr/>
            <p:nvPr/>
          </p:nvSpPr>
          <p:spPr>
            <a:xfrm rot="5400000">
              <a:off x="373357" y="2677406"/>
              <a:ext cx="3735190" cy="3717761"/>
            </a:xfrm>
            <a:prstGeom prst="blockArc">
              <a:avLst>
                <a:gd name="adj1" fmla="val 10820467"/>
                <a:gd name="adj2" fmla="val 17982219"/>
                <a:gd name="adj3" fmla="val 25252"/>
              </a:avLst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fr-FR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fr-FR" sz="28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IPE</a:t>
              </a:r>
            </a:p>
            <a:p>
              <a:pPr algn="ctr"/>
              <a:endParaRPr lang="fr-F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Ellipse 6"/>
            <p:cNvSpPr/>
            <p:nvPr/>
          </p:nvSpPr>
          <p:spPr>
            <a:xfrm>
              <a:off x="1314065" y="3585995"/>
              <a:ext cx="1866827" cy="1884091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Enseignements scientifiques</a:t>
              </a:r>
              <a:endParaRPr lang="fr-FR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Arc plein 7"/>
            <p:cNvSpPr/>
            <p:nvPr/>
          </p:nvSpPr>
          <p:spPr>
            <a:xfrm rot="16200000">
              <a:off x="373358" y="2677406"/>
              <a:ext cx="3735190" cy="3717761"/>
            </a:xfrm>
            <a:prstGeom prst="blockArc">
              <a:avLst>
                <a:gd name="adj1" fmla="val 14275081"/>
                <a:gd name="adj2" fmla="val 0"/>
                <a:gd name="adj3" fmla="val 25000"/>
              </a:avLst>
            </a:prstGeom>
            <a:solidFill>
              <a:srgbClr val="66FF3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fr-FR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fr-FR" sz="28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CPI</a:t>
              </a:r>
            </a:p>
            <a:p>
              <a:pPr algn="ctr"/>
              <a:endParaRPr lang="fr-F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Arc plein 8"/>
            <p:cNvSpPr/>
            <p:nvPr/>
          </p:nvSpPr>
          <p:spPr>
            <a:xfrm rot="16200000">
              <a:off x="373356" y="2677410"/>
              <a:ext cx="3735190" cy="3717761"/>
            </a:xfrm>
            <a:prstGeom prst="blockArc">
              <a:avLst>
                <a:gd name="adj1" fmla="val 7114483"/>
                <a:gd name="adj2" fmla="val 14741720"/>
                <a:gd name="adj3" fmla="val 25201"/>
              </a:avLst>
            </a:prstGeom>
            <a:solidFill>
              <a:srgbClr val="3399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fr-FR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fr-FR" sz="28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ERO</a:t>
              </a:r>
            </a:p>
          </p:txBody>
        </p:sp>
        <p:sp>
          <p:nvSpPr>
            <p:cNvPr id="10" name="Bouée 9"/>
            <p:cNvSpPr/>
            <p:nvPr/>
          </p:nvSpPr>
          <p:spPr>
            <a:xfrm>
              <a:off x="71406" y="2357430"/>
              <a:ext cx="4349307" cy="4357718"/>
            </a:xfrm>
            <a:prstGeom prst="donut">
              <a:avLst>
                <a:gd name="adj" fmla="val 7349"/>
              </a:avLst>
            </a:prstGeom>
            <a:solidFill>
              <a:srgbClr val="A6A6A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920515" y="2143116"/>
              <a:ext cx="1783165" cy="5717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solidFill>
                    <a:schemeClr val="tx1"/>
                  </a:solidFill>
                </a:rPr>
                <a:t>Enseignements littéraires</a:t>
              </a:r>
              <a:endParaRPr lang="fr-FR" dirty="0">
                <a:solidFill>
                  <a:schemeClr val="tx1"/>
                </a:solidFill>
              </a:endParaRPr>
            </a:p>
          </p:txBody>
        </p:sp>
      </p:grpSp>
      <p:sp>
        <p:nvSpPr>
          <p:cNvPr id="12" name="Titre 1"/>
          <p:cNvSpPr txBox="1">
            <a:spLocks/>
          </p:cNvSpPr>
          <p:nvPr/>
        </p:nvSpPr>
        <p:spPr>
          <a:xfrm>
            <a:off x="0" y="0"/>
            <a:ext cx="8858280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lvl="0" algn="r">
              <a:spcBef>
                <a:spcPct val="0"/>
              </a:spcBef>
            </a:pPr>
            <a:r>
              <a:rPr lang="fr-FR" sz="3600" b="1" dirty="0" err="1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Modularisation</a:t>
            </a:r>
            <a:r>
              <a:rPr lang="fr-FR" sz="36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de la formation</a:t>
            </a:r>
            <a:endParaRPr kumimoji="0" lang="fr-FR" sz="3600" b="1" i="0" u="none" strike="noStrike" kern="1200" cap="none" spc="0" normalizeH="0" baseline="0" noProof="0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9"/>
          <p:cNvGrpSpPr/>
          <p:nvPr/>
        </p:nvGrpSpPr>
        <p:grpSpPr>
          <a:xfrm>
            <a:off x="5429256" y="998807"/>
            <a:ext cx="3357586" cy="3500462"/>
            <a:chOff x="2127250" y="1917700"/>
            <a:chExt cx="4356100" cy="4356100"/>
          </a:xfrm>
          <a:solidFill>
            <a:srgbClr val="990033"/>
          </a:solidFill>
        </p:grpSpPr>
        <p:sp>
          <p:nvSpPr>
            <p:cNvPr id="71" name="Ellipse 70"/>
            <p:cNvSpPr/>
            <p:nvPr/>
          </p:nvSpPr>
          <p:spPr>
            <a:xfrm>
              <a:off x="2349500" y="2184400"/>
              <a:ext cx="3867150" cy="3822700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b="1" dirty="0" smtClean="0">
                  <a:latin typeface="Arial" pitchFamily="34" charset="0"/>
                  <a:cs typeface="Arial" pitchFamily="34" charset="0"/>
                </a:rPr>
                <a:t>PROJET INDUSTRIEL</a:t>
              </a:r>
              <a:endParaRPr lang="fr-FR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Bouée 71"/>
            <p:cNvSpPr/>
            <p:nvPr/>
          </p:nvSpPr>
          <p:spPr>
            <a:xfrm>
              <a:off x="2127250" y="1917700"/>
              <a:ext cx="4356100" cy="4356100"/>
            </a:xfrm>
            <a:prstGeom prst="donut">
              <a:avLst>
                <a:gd name="adj" fmla="val 7349"/>
              </a:avLst>
            </a:prstGeom>
            <a:solidFill>
              <a:srgbClr val="A6A6A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" name="Groupe 48"/>
          <p:cNvGrpSpPr/>
          <p:nvPr/>
        </p:nvGrpSpPr>
        <p:grpSpPr>
          <a:xfrm>
            <a:off x="4425949" y="998808"/>
            <a:ext cx="3352350" cy="3501762"/>
            <a:chOff x="71406" y="2357430"/>
            <a:chExt cx="4349307" cy="4357718"/>
          </a:xfrm>
        </p:grpSpPr>
        <p:sp>
          <p:nvSpPr>
            <p:cNvPr id="50" name="Arc plein 49"/>
            <p:cNvSpPr/>
            <p:nvPr/>
          </p:nvSpPr>
          <p:spPr>
            <a:xfrm rot="5400000">
              <a:off x="373357" y="2677406"/>
              <a:ext cx="3735190" cy="3717761"/>
            </a:xfrm>
            <a:prstGeom prst="blockArc">
              <a:avLst>
                <a:gd name="adj1" fmla="val 6066790"/>
                <a:gd name="adj2" fmla="val 1760482"/>
                <a:gd name="adj3" fmla="val 26675"/>
              </a:avLst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fr-F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>
              <a:off x="1314065" y="3585995"/>
              <a:ext cx="1866827" cy="1884091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Enseignements scientifiques</a:t>
              </a:r>
              <a:endParaRPr lang="fr-FR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Arc plein 51"/>
            <p:cNvSpPr/>
            <p:nvPr/>
          </p:nvSpPr>
          <p:spPr>
            <a:xfrm rot="16200000">
              <a:off x="373358" y="2677406"/>
              <a:ext cx="3735190" cy="3717761"/>
            </a:xfrm>
            <a:prstGeom prst="blockArc">
              <a:avLst>
                <a:gd name="adj1" fmla="val 14275081"/>
                <a:gd name="adj2" fmla="val 16865393"/>
                <a:gd name="adj3" fmla="val 25919"/>
              </a:avLst>
            </a:prstGeom>
            <a:solidFill>
              <a:srgbClr val="66FF3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fr-F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Arc plein 52"/>
            <p:cNvSpPr/>
            <p:nvPr/>
          </p:nvSpPr>
          <p:spPr>
            <a:xfrm rot="16200000">
              <a:off x="373356" y="2677410"/>
              <a:ext cx="3735190" cy="3717761"/>
            </a:xfrm>
            <a:prstGeom prst="blockArc">
              <a:avLst>
                <a:gd name="adj1" fmla="val 12406314"/>
                <a:gd name="adj2" fmla="val 14741720"/>
                <a:gd name="adj3" fmla="val 25201"/>
              </a:avLst>
            </a:prstGeom>
            <a:solidFill>
              <a:srgbClr val="3399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Bouée 53"/>
            <p:cNvSpPr/>
            <p:nvPr/>
          </p:nvSpPr>
          <p:spPr>
            <a:xfrm>
              <a:off x="71406" y="2357430"/>
              <a:ext cx="4349307" cy="4357718"/>
            </a:xfrm>
            <a:prstGeom prst="donut">
              <a:avLst>
                <a:gd name="adj" fmla="val 7349"/>
              </a:avLst>
            </a:prstGeom>
            <a:solidFill>
              <a:srgbClr val="A6A6A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" name="Groupe 55"/>
          <p:cNvGrpSpPr/>
          <p:nvPr/>
        </p:nvGrpSpPr>
        <p:grpSpPr>
          <a:xfrm>
            <a:off x="4425949" y="998808"/>
            <a:ext cx="3352350" cy="3501762"/>
            <a:chOff x="71406" y="2357430"/>
            <a:chExt cx="4349307" cy="4357718"/>
          </a:xfrm>
        </p:grpSpPr>
        <p:sp>
          <p:nvSpPr>
            <p:cNvPr id="57" name="Arc plein 56"/>
            <p:cNvSpPr/>
            <p:nvPr/>
          </p:nvSpPr>
          <p:spPr>
            <a:xfrm rot="5400000">
              <a:off x="373357" y="2677406"/>
              <a:ext cx="3735190" cy="3717761"/>
            </a:xfrm>
            <a:prstGeom prst="blockArc">
              <a:avLst>
                <a:gd name="adj1" fmla="val 6066790"/>
                <a:gd name="adj2" fmla="val 8235723"/>
                <a:gd name="adj3" fmla="val 25093"/>
              </a:avLst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fr-F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Ellipse 57"/>
            <p:cNvSpPr/>
            <p:nvPr/>
          </p:nvSpPr>
          <p:spPr>
            <a:xfrm>
              <a:off x="1314065" y="3585995"/>
              <a:ext cx="1866827" cy="1884091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Enseignements scientifiques</a:t>
              </a:r>
              <a:endParaRPr lang="fr-FR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Arc plein 58"/>
            <p:cNvSpPr/>
            <p:nvPr/>
          </p:nvSpPr>
          <p:spPr>
            <a:xfrm rot="16200000">
              <a:off x="373358" y="2677406"/>
              <a:ext cx="3735190" cy="3717761"/>
            </a:xfrm>
            <a:prstGeom prst="blockArc">
              <a:avLst>
                <a:gd name="adj1" fmla="val 14275081"/>
                <a:gd name="adj2" fmla="val 16865393"/>
                <a:gd name="adj3" fmla="val 25919"/>
              </a:avLst>
            </a:prstGeom>
            <a:solidFill>
              <a:srgbClr val="66FF3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fr-F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Arc plein 59"/>
            <p:cNvSpPr/>
            <p:nvPr/>
          </p:nvSpPr>
          <p:spPr>
            <a:xfrm rot="16200000">
              <a:off x="373356" y="2677410"/>
              <a:ext cx="3735190" cy="3717761"/>
            </a:xfrm>
            <a:prstGeom prst="blockArc">
              <a:avLst>
                <a:gd name="adj1" fmla="val 19000953"/>
                <a:gd name="adj2" fmla="val 14741720"/>
                <a:gd name="adj3" fmla="val 25201"/>
              </a:avLst>
            </a:prstGeom>
            <a:solidFill>
              <a:srgbClr val="3399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Bouée 60"/>
            <p:cNvSpPr/>
            <p:nvPr/>
          </p:nvSpPr>
          <p:spPr>
            <a:xfrm>
              <a:off x="71406" y="2357430"/>
              <a:ext cx="4349307" cy="4357718"/>
            </a:xfrm>
            <a:prstGeom prst="donut">
              <a:avLst>
                <a:gd name="adj" fmla="val 7349"/>
              </a:avLst>
            </a:prstGeom>
            <a:solidFill>
              <a:srgbClr val="A6A6A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Groupe 62"/>
          <p:cNvGrpSpPr/>
          <p:nvPr/>
        </p:nvGrpSpPr>
        <p:grpSpPr>
          <a:xfrm>
            <a:off x="4434360" y="998808"/>
            <a:ext cx="3352350" cy="3501762"/>
            <a:chOff x="71406" y="2357430"/>
            <a:chExt cx="4349307" cy="4357718"/>
          </a:xfrm>
        </p:grpSpPr>
        <p:sp>
          <p:nvSpPr>
            <p:cNvPr id="64" name="Arc plein 63"/>
            <p:cNvSpPr/>
            <p:nvPr/>
          </p:nvSpPr>
          <p:spPr>
            <a:xfrm rot="5400000">
              <a:off x="373357" y="2677406"/>
              <a:ext cx="3735190" cy="3717761"/>
            </a:xfrm>
            <a:prstGeom prst="blockArc">
              <a:avLst>
                <a:gd name="adj1" fmla="val 21048517"/>
                <a:gd name="adj2" fmla="val 1760482"/>
                <a:gd name="adj3" fmla="val 26675"/>
              </a:avLst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fr-F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Ellipse 64"/>
            <p:cNvSpPr/>
            <p:nvPr/>
          </p:nvSpPr>
          <p:spPr>
            <a:xfrm>
              <a:off x="1314065" y="3585995"/>
              <a:ext cx="1866827" cy="1884091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Enseignements scientifiques</a:t>
              </a:r>
              <a:endParaRPr lang="fr-FR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Arc plein 65"/>
            <p:cNvSpPr/>
            <p:nvPr/>
          </p:nvSpPr>
          <p:spPr>
            <a:xfrm rot="16200000">
              <a:off x="373358" y="2677406"/>
              <a:ext cx="3735190" cy="3717761"/>
            </a:xfrm>
            <a:prstGeom prst="blockArc">
              <a:avLst>
                <a:gd name="adj1" fmla="val 14275081"/>
                <a:gd name="adj2" fmla="val 10255436"/>
                <a:gd name="adj3" fmla="val 25333"/>
              </a:avLst>
            </a:prstGeom>
            <a:solidFill>
              <a:srgbClr val="66FF3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fr-F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Arc plein 66"/>
            <p:cNvSpPr/>
            <p:nvPr/>
          </p:nvSpPr>
          <p:spPr>
            <a:xfrm rot="16200000">
              <a:off x="373356" y="2677410"/>
              <a:ext cx="3735190" cy="3717761"/>
            </a:xfrm>
            <a:prstGeom prst="blockArc">
              <a:avLst>
                <a:gd name="adj1" fmla="val 12406314"/>
                <a:gd name="adj2" fmla="val 14741720"/>
                <a:gd name="adj3" fmla="val 25201"/>
              </a:avLst>
            </a:prstGeom>
            <a:solidFill>
              <a:srgbClr val="3399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Bouée 67"/>
            <p:cNvSpPr/>
            <p:nvPr/>
          </p:nvSpPr>
          <p:spPr>
            <a:xfrm>
              <a:off x="71406" y="2357430"/>
              <a:ext cx="4349307" cy="4357718"/>
            </a:xfrm>
            <a:prstGeom prst="donut">
              <a:avLst>
                <a:gd name="adj" fmla="val 7349"/>
              </a:avLst>
            </a:prstGeom>
            <a:solidFill>
              <a:srgbClr val="A6A6A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e 41"/>
          <p:cNvGrpSpPr/>
          <p:nvPr/>
        </p:nvGrpSpPr>
        <p:grpSpPr>
          <a:xfrm>
            <a:off x="3143240" y="998808"/>
            <a:ext cx="3352350" cy="3501762"/>
            <a:chOff x="71406" y="2357430"/>
            <a:chExt cx="4349307" cy="4357718"/>
          </a:xfrm>
        </p:grpSpPr>
        <p:sp>
          <p:nvSpPr>
            <p:cNvPr id="43" name="Arc plein 42"/>
            <p:cNvSpPr/>
            <p:nvPr/>
          </p:nvSpPr>
          <p:spPr>
            <a:xfrm rot="5400000">
              <a:off x="373357" y="2677406"/>
              <a:ext cx="3735190" cy="3717761"/>
            </a:xfrm>
            <a:prstGeom prst="blockArc">
              <a:avLst>
                <a:gd name="adj1" fmla="val 10820467"/>
                <a:gd name="adj2" fmla="val 17982219"/>
                <a:gd name="adj3" fmla="val 25252"/>
              </a:avLst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fr-F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fr-FR" sz="1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IPE</a:t>
              </a:r>
            </a:p>
            <a:p>
              <a:pPr algn="ctr"/>
              <a:endParaRPr lang="fr-FR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Ellipse 43"/>
            <p:cNvSpPr/>
            <p:nvPr/>
          </p:nvSpPr>
          <p:spPr>
            <a:xfrm>
              <a:off x="1314065" y="3585995"/>
              <a:ext cx="1866827" cy="1884091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Enseignements scientifiques</a:t>
              </a:r>
              <a:endParaRPr lang="fr-FR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Arc plein 44"/>
            <p:cNvSpPr/>
            <p:nvPr/>
          </p:nvSpPr>
          <p:spPr>
            <a:xfrm rot="16200000">
              <a:off x="373358" y="2677406"/>
              <a:ext cx="3735190" cy="3717761"/>
            </a:xfrm>
            <a:prstGeom prst="blockArc">
              <a:avLst>
                <a:gd name="adj1" fmla="val 14275081"/>
                <a:gd name="adj2" fmla="val 0"/>
                <a:gd name="adj3" fmla="val 25000"/>
              </a:avLst>
            </a:prstGeom>
            <a:solidFill>
              <a:srgbClr val="66FF3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fr-F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fr-FR" sz="1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CPI</a:t>
              </a:r>
            </a:p>
            <a:p>
              <a:pPr algn="ctr"/>
              <a:endParaRPr lang="fr-FR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Arc plein 45"/>
            <p:cNvSpPr/>
            <p:nvPr/>
          </p:nvSpPr>
          <p:spPr>
            <a:xfrm rot="16200000">
              <a:off x="373356" y="2677410"/>
              <a:ext cx="3735190" cy="3717761"/>
            </a:xfrm>
            <a:prstGeom prst="blockArc">
              <a:avLst>
                <a:gd name="adj1" fmla="val 7114483"/>
                <a:gd name="adj2" fmla="val 14741720"/>
                <a:gd name="adj3" fmla="val 25201"/>
              </a:avLst>
            </a:prstGeom>
            <a:solidFill>
              <a:srgbClr val="3399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fr-FR" sz="1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ERO</a:t>
              </a:r>
            </a:p>
          </p:txBody>
        </p:sp>
        <p:sp>
          <p:nvSpPr>
            <p:cNvPr id="47" name="Bouée 46"/>
            <p:cNvSpPr/>
            <p:nvPr/>
          </p:nvSpPr>
          <p:spPr>
            <a:xfrm>
              <a:off x="71406" y="2357430"/>
              <a:ext cx="4349307" cy="4357718"/>
            </a:xfrm>
            <a:prstGeom prst="donut">
              <a:avLst>
                <a:gd name="adj" fmla="val 7349"/>
              </a:avLst>
            </a:prstGeom>
            <a:solidFill>
              <a:srgbClr val="A6A6A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" name="Groupe 20"/>
          <p:cNvGrpSpPr/>
          <p:nvPr/>
        </p:nvGrpSpPr>
        <p:grpSpPr>
          <a:xfrm>
            <a:off x="1714480" y="927370"/>
            <a:ext cx="3352350" cy="3501762"/>
            <a:chOff x="71406" y="2357430"/>
            <a:chExt cx="4349307" cy="4357718"/>
          </a:xfrm>
        </p:grpSpPr>
        <p:sp>
          <p:nvSpPr>
            <p:cNvPr id="22" name="Arc plein 21"/>
            <p:cNvSpPr/>
            <p:nvPr/>
          </p:nvSpPr>
          <p:spPr>
            <a:xfrm rot="5400000">
              <a:off x="373357" y="2677406"/>
              <a:ext cx="3735190" cy="3717761"/>
            </a:xfrm>
            <a:prstGeom prst="blockArc">
              <a:avLst>
                <a:gd name="adj1" fmla="val 6066790"/>
                <a:gd name="adj2" fmla="val 1760482"/>
                <a:gd name="adj3" fmla="val 26675"/>
              </a:avLst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fr-F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Ellipse 22"/>
            <p:cNvSpPr/>
            <p:nvPr/>
          </p:nvSpPr>
          <p:spPr>
            <a:xfrm>
              <a:off x="1314065" y="3585995"/>
              <a:ext cx="1866827" cy="1884091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Enseignements scientifiques</a:t>
              </a:r>
              <a:endParaRPr lang="fr-FR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Arc plein 23"/>
            <p:cNvSpPr/>
            <p:nvPr/>
          </p:nvSpPr>
          <p:spPr>
            <a:xfrm rot="16200000">
              <a:off x="373358" y="2677406"/>
              <a:ext cx="3735190" cy="3717761"/>
            </a:xfrm>
            <a:prstGeom prst="blockArc">
              <a:avLst>
                <a:gd name="adj1" fmla="val 14275081"/>
                <a:gd name="adj2" fmla="val 16865393"/>
                <a:gd name="adj3" fmla="val 25919"/>
              </a:avLst>
            </a:prstGeom>
            <a:solidFill>
              <a:srgbClr val="66FF3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fr-F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Arc plein 24"/>
            <p:cNvSpPr/>
            <p:nvPr/>
          </p:nvSpPr>
          <p:spPr>
            <a:xfrm rot="16200000">
              <a:off x="373356" y="2677410"/>
              <a:ext cx="3735190" cy="3717761"/>
            </a:xfrm>
            <a:prstGeom prst="blockArc">
              <a:avLst>
                <a:gd name="adj1" fmla="val 12406314"/>
                <a:gd name="adj2" fmla="val 14741720"/>
                <a:gd name="adj3" fmla="val 25201"/>
              </a:avLst>
            </a:prstGeom>
            <a:solidFill>
              <a:srgbClr val="3399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Bouée 25"/>
            <p:cNvSpPr/>
            <p:nvPr/>
          </p:nvSpPr>
          <p:spPr>
            <a:xfrm>
              <a:off x="71406" y="2357430"/>
              <a:ext cx="4349307" cy="4357718"/>
            </a:xfrm>
            <a:prstGeom prst="donut">
              <a:avLst>
                <a:gd name="adj" fmla="val 7349"/>
              </a:avLst>
            </a:prstGeom>
            <a:solidFill>
              <a:srgbClr val="A6A6A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Groupe 27"/>
          <p:cNvGrpSpPr/>
          <p:nvPr/>
        </p:nvGrpSpPr>
        <p:grpSpPr>
          <a:xfrm>
            <a:off x="1714480" y="927370"/>
            <a:ext cx="3352350" cy="3501762"/>
            <a:chOff x="71406" y="2357430"/>
            <a:chExt cx="4349307" cy="4357718"/>
          </a:xfrm>
        </p:grpSpPr>
        <p:sp>
          <p:nvSpPr>
            <p:cNvPr id="29" name="Arc plein 28"/>
            <p:cNvSpPr/>
            <p:nvPr/>
          </p:nvSpPr>
          <p:spPr>
            <a:xfrm rot="5400000">
              <a:off x="373357" y="2677406"/>
              <a:ext cx="3735190" cy="3717761"/>
            </a:xfrm>
            <a:prstGeom prst="blockArc">
              <a:avLst>
                <a:gd name="adj1" fmla="val 6066790"/>
                <a:gd name="adj2" fmla="val 8235723"/>
                <a:gd name="adj3" fmla="val 25093"/>
              </a:avLst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fr-F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1314065" y="3585995"/>
              <a:ext cx="1866827" cy="1884091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Enseignements scientifiques</a:t>
              </a:r>
              <a:endParaRPr lang="fr-FR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Arc plein 30"/>
            <p:cNvSpPr/>
            <p:nvPr/>
          </p:nvSpPr>
          <p:spPr>
            <a:xfrm rot="16200000">
              <a:off x="373358" y="2677406"/>
              <a:ext cx="3735190" cy="3717761"/>
            </a:xfrm>
            <a:prstGeom prst="blockArc">
              <a:avLst>
                <a:gd name="adj1" fmla="val 14275081"/>
                <a:gd name="adj2" fmla="val 16865393"/>
                <a:gd name="adj3" fmla="val 25919"/>
              </a:avLst>
            </a:prstGeom>
            <a:solidFill>
              <a:srgbClr val="66FF3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fr-F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Arc plein 31"/>
            <p:cNvSpPr/>
            <p:nvPr/>
          </p:nvSpPr>
          <p:spPr>
            <a:xfrm rot="16200000">
              <a:off x="373356" y="2677410"/>
              <a:ext cx="3735190" cy="3717761"/>
            </a:xfrm>
            <a:prstGeom prst="blockArc">
              <a:avLst>
                <a:gd name="adj1" fmla="val 19000953"/>
                <a:gd name="adj2" fmla="val 14741720"/>
                <a:gd name="adj3" fmla="val 25201"/>
              </a:avLst>
            </a:prstGeom>
            <a:solidFill>
              <a:srgbClr val="3399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Bouée 32"/>
            <p:cNvSpPr/>
            <p:nvPr/>
          </p:nvSpPr>
          <p:spPr>
            <a:xfrm>
              <a:off x="71406" y="2357430"/>
              <a:ext cx="4349307" cy="4357718"/>
            </a:xfrm>
            <a:prstGeom prst="donut">
              <a:avLst>
                <a:gd name="adj" fmla="val 7349"/>
              </a:avLst>
            </a:prstGeom>
            <a:solidFill>
              <a:srgbClr val="A6A6A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Groupe 34"/>
          <p:cNvGrpSpPr/>
          <p:nvPr/>
        </p:nvGrpSpPr>
        <p:grpSpPr>
          <a:xfrm>
            <a:off x="1714480" y="927370"/>
            <a:ext cx="3352350" cy="3501762"/>
            <a:chOff x="71406" y="2357430"/>
            <a:chExt cx="4349307" cy="4357718"/>
          </a:xfrm>
        </p:grpSpPr>
        <p:sp>
          <p:nvSpPr>
            <p:cNvPr id="36" name="Arc plein 35"/>
            <p:cNvSpPr/>
            <p:nvPr/>
          </p:nvSpPr>
          <p:spPr>
            <a:xfrm rot="5400000">
              <a:off x="373357" y="2677406"/>
              <a:ext cx="3735190" cy="3717761"/>
            </a:xfrm>
            <a:prstGeom prst="blockArc">
              <a:avLst>
                <a:gd name="adj1" fmla="val 21048517"/>
                <a:gd name="adj2" fmla="val 1760482"/>
                <a:gd name="adj3" fmla="val 26675"/>
              </a:avLst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fr-F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1314065" y="3585995"/>
              <a:ext cx="1866827" cy="1884091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Enseignements scientifiques</a:t>
              </a:r>
              <a:endParaRPr lang="fr-FR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Arc plein 37"/>
            <p:cNvSpPr/>
            <p:nvPr/>
          </p:nvSpPr>
          <p:spPr>
            <a:xfrm rot="16200000">
              <a:off x="373358" y="2677406"/>
              <a:ext cx="3735190" cy="3717761"/>
            </a:xfrm>
            <a:prstGeom prst="blockArc">
              <a:avLst>
                <a:gd name="adj1" fmla="val 14275081"/>
                <a:gd name="adj2" fmla="val 10255436"/>
                <a:gd name="adj3" fmla="val 25333"/>
              </a:avLst>
            </a:prstGeom>
            <a:solidFill>
              <a:srgbClr val="66FF3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fr-F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Arc plein 38"/>
            <p:cNvSpPr/>
            <p:nvPr/>
          </p:nvSpPr>
          <p:spPr>
            <a:xfrm rot="16200000">
              <a:off x="373356" y="2677410"/>
              <a:ext cx="3735190" cy="3717761"/>
            </a:xfrm>
            <a:prstGeom prst="blockArc">
              <a:avLst>
                <a:gd name="adj1" fmla="val 12406314"/>
                <a:gd name="adj2" fmla="val 14741720"/>
                <a:gd name="adj3" fmla="val 25201"/>
              </a:avLst>
            </a:prstGeom>
            <a:solidFill>
              <a:srgbClr val="3399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Bouée 39"/>
            <p:cNvSpPr/>
            <p:nvPr/>
          </p:nvSpPr>
          <p:spPr>
            <a:xfrm>
              <a:off x="71406" y="2357430"/>
              <a:ext cx="4349307" cy="4357718"/>
            </a:xfrm>
            <a:prstGeom prst="donut">
              <a:avLst>
                <a:gd name="adj" fmla="val 7349"/>
              </a:avLst>
            </a:prstGeom>
            <a:solidFill>
              <a:srgbClr val="A6A6A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" name="Groupe 16"/>
          <p:cNvGrpSpPr/>
          <p:nvPr/>
        </p:nvGrpSpPr>
        <p:grpSpPr>
          <a:xfrm>
            <a:off x="1571604" y="1273084"/>
            <a:ext cx="2808205" cy="2868996"/>
            <a:chOff x="2127250" y="1917700"/>
            <a:chExt cx="4356100" cy="4356100"/>
          </a:xfrm>
          <a:solidFill>
            <a:srgbClr val="990033"/>
          </a:solidFill>
        </p:grpSpPr>
        <p:sp>
          <p:nvSpPr>
            <p:cNvPr id="18" name="Ellipse 17"/>
            <p:cNvSpPr/>
            <p:nvPr/>
          </p:nvSpPr>
          <p:spPr>
            <a:xfrm>
              <a:off x="2349500" y="2184400"/>
              <a:ext cx="3867150" cy="3822700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latin typeface="Arial" pitchFamily="34" charset="0"/>
                  <a:cs typeface="Arial" pitchFamily="34" charset="0"/>
                </a:rPr>
                <a:t>Mini PROJET </a:t>
              </a:r>
              <a:r>
                <a:rPr lang="fr-FR" sz="1200" b="1" dirty="0" smtClean="0">
                  <a:latin typeface="Arial" pitchFamily="34" charset="0"/>
                  <a:cs typeface="Arial" pitchFamily="34" charset="0"/>
                </a:rPr>
                <a:t>collaboratif</a:t>
              </a:r>
              <a:endParaRPr lang="fr-FR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Bouée 18"/>
            <p:cNvSpPr/>
            <p:nvPr/>
          </p:nvSpPr>
          <p:spPr>
            <a:xfrm>
              <a:off x="2127250" y="1917700"/>
              <a:ext cx="4356100" cy="4356100"/>
            </a:xfrm>
            <a:prstGeom prst="donut">
              <a:avLst>
                <a:gd name="adj" fmla="val 7349"/>
              </a:avLst>
            </a:prstGeom>
            <a:solidFill>
              <a:srgbClr val="A6A6A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Titre 1"/>
          <p:cNvSpPr txBox="1">
            <a:spLocks/>
          </p:cNvSpPr>
          <p:nvPr/>
        </p:nvSpPr>
        <p:spPr>
          <a:xfrm>
            <a:off x="0" y="0"/>
            <a:ext cx="8858280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lvl="0" algn="r">
              <a:spcBef>
                <a:spcPct val="0"/>
              </a:spcBef>
            </a:pPr>
            <a:r>
              <a:rPr lang="fr-FR" sz="36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Organisation des formations</a:t>
            </a:r>
            <a:endParaRPr kumimoji="0" lang="fr-FR" sz="3600" b="1" i="0" u="none" strike="noStrike" kern="1200" cap="none" spc="0" normalizeH="0" baseline="0" noProof="0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3" name="Titre 1"/>
          <p:cNvSpPr txBox="1">
            <a:spLocks/>
          </p:cNvSpPr>
          <p:nvPr/>
        </p:nvSpPr>
        <p:spPr>
          <a:xfrm>
            <a:off x="285720" y="6000744"/>
            <a:ext cx="8643998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lvl="0" algn="r">
              <a:spcBef>
                <a:spcPct val="0"/>
              </a:spcBef>
            </a:pPr>
            <a:r>
              <a:rPr kumimoji="0" lang="fr-FR" sz="36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Rétro conçue</a:t>
            </a:r>
            <a:endParaRPr kumimoji="0" lang="fr-FR" sz="3600" b="1" i="0" u="none" strike="noStrike" kern="1200" cap="none" spc="0" normalizeH="0" baseline="0" noProof="0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0" name="Groupe 19"/>
          <p:cNvGrpSpPr/>
          <p:nvPr/>
        </p:nvGrpSpPr>
        <p:grpSpPr>
          <a:xfrm>
            <a:off x="428596" y="927370"/>
            <a:ext cx="3352350" cy="3501762"/>
            <a:chOff x="71406" y="2357430"/>
            <a:chExt cx="4349307" cy="4357718"/>
          </a:xfrm>
        </p:grpSpPr>
        <p:sp>
          <p:nvSpPr>
            <p:cNvPr id="5" name="Arc plein 4"/>
            <p:cNvSpPr/>
            <p:nvPr/>
          </p:nvSpPr>
          <p:spPr>
            <a:xfrm rot="5400000">
              <a:off x="373357" y="2677406"/>
              <a:ext cx="3735190" cy="3717761"/>
            </a:xfrm>
            <a:prstGeom prst="blockArc">
              <a:avLst>
                <a:gd name="adj1" fmla="val 10820467"/>
                <a:gd name="adj2" fmla="val 17982219"/>
                <a:gd name="adj3" fmla="val 25252"/>
              </a:avLst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fr-F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fr-FR" sz="1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IPE</a:t>
              </a:r>
            </a:p>
            <a:p>
              <a:pPr algn="ctr"/>
              <a:endParaRPr lang="fr-FR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" name="Ellipse 1"/>
            <p:cNvSpPr/>
            <p:nvPr/>
          </p:nvSpPr>
          <p:spPr>
            <a:xfrm>
              <a:off x="1314065" y="3585995"/>
              <a:ext cx="1866827" cy="1884091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Enseignements</a:t>
              </a:r>
              <a:r>
                <a:rPr lang="fr-FR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scientifiques</a:t>
              </a:r>
              <a:endParaRPr lang="fr-FR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Arc plein 3"/>
            <p:cNvSpPr/>
            <p:nvPr/>
          </p:nvSpPr>
          <p:spPr>
            <a:xfrm rot="16200000">
              <a:off x="373358" y="2677406"/>
              <a:ext cx="3735190" cy="3717761"/>
            </a:xfrm>
            <a:prstGeom prst="blockArc">
              <a:avLst>
                <a:gd name="adj1" fmla="val 14275081"/>
                <a:gd name="adj2" fmla="val 0"/>
                <a:gd name="adj3" fmla="val 25000"/>
              </a:avLst>
            </a:prstGeom>
            <a:solidFill>
              <a:srgbClr val="66FF3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fr-F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fr-FR" sz="1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CPI</a:t>
              </a:r>
            </a:p>
            <a:p>
              <a:pPr algn="ctr"/>
              <a:endParaRPr lang="fr-FR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Arc plein 5"/>
            <p:cNvSpPr/>
            <p:nvPr/>
          </p:nvSpPr>
          <p:spPr>
            <a:xfrm rot="16200000">
              <a:off x="373356" y="2677410"/>
              <a:ext cx="3735190" cy="3717761"/>
            </a:xfrm>
            <a:prstGeom prst="blockArc">
              <a:avLst>
                <a:gd name="adj1" fmla="val 7114483"/>
                <a:gd name="adj2" fmla="val 14741720"/>
                <a:gd name="adj3" fmla="val 25201"/>
              </a:avLst>
            </a:prstGeom>
            <a:solidFill>
              <a:srgbClr val="3399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fr-F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fr-FR" sz="1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ERO</a:t>
              </a:r>
            </a:p>
          </p:txBody>
        </p:sp>
        <p:sp>
          <p:nvSpPr>
            <p:cNvPr id="3" name="Bouée 2"/>
            <p:cNvSpPr/>
            <p:nvPr/>
          </p:nvSpPr>
          <p:spPr>
            <a:xfrm>
              <a:off x="71406" y="2357430"/>
              <a:ext cx="4349307" cy="4357718"/>
            </a:xfrm>
            <a:prstGeom prst="donut">
              <a:avLst>
                <a:gd name="adj" fmla="val 7349"/>
              </a:avLst>
            </a:prstGeom>
            <a:solidFill>
              <a:srgbClr val="A6A6A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0" name="Rectangle 69"/>
          <p:cNvSpPr/>
          <p:nvPr/>
        </p:nvSpPr>
        <p:spPr>
          <a:xfrm>
            <a:off x="4572000" y="5643578"/>
            <a:ext cx="4572000" cy="500066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2° année</a:t>
            </a:r>
            <a:endParaRPr lang="fr-FR" sz="2800" dirty="0"/>
          </a:p>
        </p:txBody>
      </p:sp>
      <p:sp>
        <p:nvSpPr>
          <p:cNvPr id="74" name="Rectangle 73"/>
          <p:cNvSpPr/>
          <p:nvPr/>
        </p:nvSpPr>
        <p:spPr>
          <a:xfrm>
            <a:off x="428628" y="5643578"/>
            <a:ext cx="4143372" cy="500066"/>
          </a:xfrm>
          <a:prstGeom prst="rect">
            <a:avLst/>
          </a:prstGeom>
          <a:solidFill>
            <a:srgbClr val="FF86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1° année</a:t>
            </a:r>
            <a:endParaRPr lang="fr-FR" sz="2800" dirty="0"/>
          </a:p>
        </p:txBody>
      </p:sp>
      <p:sp>
        <p:nvSpPr>
          <p:cNvPr id="75" name="Rectangle 74"/>
          <p:cNvSpPr/>
          <p:nvPr/>
        </p:nvSpPr>
        <p:spPr>
          <a:xfrm>
            <a:off x="1000100" y="5072074"/>
            <a:ext cx="1357322" cy="500066"/>
          </a:xfrm>
          <a:prstGeom prst="rect">
            <a:avLst/>
          </a:prstGeom>
          <a:solidFill>
            <a:srgbClr val="CC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Intégration, Harmonisation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2000232" y="4500570"/>
            <a:ext cx="1928826" cy="571504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Professionnalisation</a:t>
            </a:r>
          </a:p>
          <a:p>
            <a:pPr algn="ctr"/>
            <a:r>
              <a:rPr lang="fr-FR" sz="1400" dirty="0" smtClean="0"/>
              <a:t>1° phase</a:t>
            </a:r>
            <a:endParaRPr lang="fr-FR" sz="1400" dirty="0"/>
          </a:p>
        </p:txBody>
      </p:sp>
      <p:grpSp>
        <p:nvGrpSpPr>
          <p:cNvPr id="81" name="Groupe 80"/>
          <p:cNvGrpSpPr/>
          <p:nvPr/>
        </p:nvGrpSpPr>
        <p:grpSpPr>
          <a:xfrm>
            <a:off x="5214942" y="5143512"/>
            <a:ext cx="1928826" cy="428628"/>
            <a:chOff x="4429124" y="4929198"/>
            <a:chExt cx="1928826" cy="428628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78" name="Rectangle 77"/>
            <p:cNvSpPr/>
            <p:nvPr/>
          </p:nvSpPr>
          <p:spPr>
            <a:xfrm>
              <a:off x="4429124" y="4929198"/>
              <a:ext cx="642942" cy="428628"/>
            </a:xfrm>
            <a:prstGeom prst="rect">
              <a:avLst/>
            </a:prstGeom>
            <a:solidFill>
              <a:srgbClr val="66FF3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072066" y="4929198"/>
              <a:ext cx="642942" cy="428628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715008" y="4929198"/>
              <a:ext cx="642942" cy="42862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4429124" y="4929198"/>
              <a:ext cx="1928826" cy="428628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Professionnalisation</a:t>
              </a:r>
            </a:p>
          </p:txBody>
        </p:sp>
      </p:grpSp>
      <p:sp>
        <p:nvSpPr>
          <p:cNvPr id="82" name="Rectangle 81"/>
          <p:cNvSpPr/>
          <p:nvPr/>
        </p:nvSpPr>
        <p:spPr>
          <a:xfrm>
            <a:off x="6500826" y="4643446"/>
            <a:ext cx="1500198" cy="42862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Projet industriel</a:t>
            </a:r>
            <a:endParaRPr lang="fr-FR" sz="1400" dirty="0"/>
          </a:p>
        </p:txBody>
      </p:sp>
      <p:sp>
        <p:nvSpPr>
          <p:cNvPr id="83" name="Rectangle 82"/>
          <p:cNvSpPr/>
          <p:nvPr/>
        </p:nvSpPr>
        <p:spPr>
          <a:xfrm>
            <a:off x="4000496" y="4572008"/>
            <a:ext cx="1714512" cy="500066"/>
          </a:xfrm>
          <a:prstGeom prst="rect">
            <a:avLst/>
          </a:prstGeom>
          <a:solidFill>
            <a:srgbClr val="CC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Harmonisation</a:t>
            </a:r>
          </a:p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Lancement projets</a:t>
            </a:r>
            <a:endParaRPr lang="fr-FR" sz="1400" dirty="0">
              <a:solidFill>
                <a:schemeClr val="tx1"/>
              </a:solidFill>
            </a:endParaRPr>
          </a:p>
        </p:txBody>
      </p:sp>
      <p:grpSp>
        <p:nvGrpSpPr>
          <p:cNvPr id="84" name="Groupe 83"/>
          <p:cNvGrpSpPr/>
          <p:nvPr/>
        </p:nvGrpSpPr>
        <p:grpSpPr>
          <a:xfrm>
            <a:off x="2500298" y="5143512"/>
            <a:ext cx="1928826" cy="428628"/>
            <a:chOff x="4429124" y="4929198"/>
            <a:chExt cx="1928826" cy="428628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85" name="Rectangle 84"/>
            <p:cNvSpPr/>
            <p:nvPr/>
          </p:nvSpPr>
          <p:spPr>
            <a:xfrm>
              <a:off x="4429124" y="4929198"/>
              <a:ext cx="642942" cy="428628"/>
            </a:xfrm>
            <a:prstGeom prst="rect">
              <a:avLst/>
            </a:prstGeom>
            <a:solidFill>
              <a:srgbClr val="66FF3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5072066" y="4929198"/>
              <a:ext cx="642942" cy="428628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5715008" y="4929198"/>
              <a:ext cx="642942" cy="42862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4429124" y="4929198"/>
              <a:ext cx="1928826" cy="428628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Professionnalisation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4" grpId="0" animBg="1"/>
      <p:bldP spid="75" grpId="0" animBg="1"/>
      <p:bldP spid="76" grpId="0" animBg="1"/>
      <p:bldP spid="82" grpId="0" animBg="1"/>
      <p:bldP spid="8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Nos partenaires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6CB3A3-DF1E-4027-A41C-A5DEC1CD9498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2643174" y="2571744"/>
            <a:ext cx="607223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MINISTERE DE L’ENSEIGNEMENT SUPERIEUR ET DE LA RECHERCHE </a:t>
            </a:r>
            <a:r>
              <a:rPr lang="fr-FR" i="1" dirty="0" smtClean="0"/>
              <a:t>(projet labellisé en février 2011)</a:t>
            </a:r>
          </a:p>
          <a:p>
            <a:endParaRPr lang="fr-FR" dirty="0" smtClean="0"/>
          </a:p>
          <a:p>
            <a:r>
              <a:rPr lang="fr-FR" dirty="0" smtClean="0"/>
              <a:t>RECTORAT DE LYON</a:t>
            </a:r>
          </a:p>
          <a:p>
            <a:endParaRPr lang="fr-FR" dirty="0" smtClean="0"/>
          </a:p>
          <a:p>
            <a:r>
              <a:rPr lang="fr-FR" dirty="0" smtClean="0"/>
              <a:t>PLASTIPOLIS </a:t>
            </a:r>
            <a:r>
              <a:rPr lang="fr-FR" i="1" dirty="0" smtClean="0"/>
              <a:t>(Pôle de compétitivité)</a:t>
            </a:r>
          </a:p>
          <a:p>
            <a:endParaRPr lang="fr-FR" dirty="0" smtClean="0"/>
          </a:p>
          <a:p>
            <a:r>
              <a:rPr lang="fr-FR" dirty="0" smtClean="0"/>
              <a:t>PÔLE EUROPEEN DE LA PLASTURGIE</a:t>
            </a:r>
          </a:p>
          <a:p>
            <a:endParaRPr lang="fr-FR" dirty="0" smtClean="0"/>
          </a:p>
          <a:p>
            <a:r>
              <a:rPr lang="fr-FR" dirty="0" smtClean="0"/>
              <a:t>ACTEURS ECONOMIQUES DE PLASTICS VALLEE</a:t>
            </a:r>
          </a:p>
          <a:p>
            <a:r>
              <a:rPr lang="fr-FR" sz="1400" i="1" dirty="0" smtClean="0"/>
              <a:t>(le projet a été construit avec un appui fort de nos partenaires industriels)</a:t>
            </a:r>
            <a:endParaRPr lang="fr-FR" sz="1400" i="1" dirty="0"/>
          </a:p>
        </p:txBody>
      </p:sp>
      <p:pic>
        <p:nvPicPr>
          <p:cNvPr id="11" name="Image 10" descr="logom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2571744"/>
            <a:ext cx="631181" cy="642942"/>
          </a:xfrm>
          <a:prstGeom prst="rect">
            <a:avLst/>
          </a:prstGeom>
        </p:spPr>
      </p:pic>
      <p:pic>
        <p:nvPicPr>
          <p:cNvPr id="12" name="Image 11" descr="logo-rhone-alpe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1459602"/>
            <a:ext cx="2071677" cy="397762"/>
          </a:xfrm>
          <a:prstGeom prst="rect">
            <a:avLst/>
          </a:prstGeom>
        </p:spPr>
      </p:pic>
      <p:grpSp>
        <p:nvGrpSpPr>
          <p:cNvPr id="17" name="Groupe 16"/>
          <p:cNvGrpSpPr/>
          <p:nvPr/>
        </p:nvGrpSpPr>
        <p:grpSpPr>
          <a:xfrm>
            <a:off x="857224" y="5034534"/>
            <a:ext cx="7715304" cy="1409146"/>
            <a:chOff x="857224" y="5034534"/>
            <a:chExt cx="7715304" cy="1409146"/>
          </a:xfrm>
        </p:grpSpPr>
        <p:pic>
          <p:nvPicPr>
            <p:cNvPr id="13" name="Image 12" descr="logo_academie_de_lyon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7224" y="5034534"/>
              <a:ext cx="1104627" cy="1394862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" name="Image 13" descr="LOGO-Plastipolis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714612" y="5786454"/>
              <a:ext cx="1166794" cy="64027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</p:pic>
        <p:pic>
          <p:nvPicPr>
            <p:cNvPr id="15" name="Image 14" descr="logo_pep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19667" y="5786455"/>
              <a:ext cx="1395407" cy="634276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6" name="Image 15" descr="cco_logo.gif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46900" y="5786454"/>
              <a:ext cx="1825628" cy="657226"/>
            </a:xfrm>
            <a:prstGeom prst="rect">
              <a:avLst/>
            </a:prstGeom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ESR Modèle institutionnel v1">
  <a:themeElements>
    <a:clrScheme name="MESR Modèle institutionnel v1 1">
      <a:dk1>
        <a:srgbClr val="004065"/>
      </a:dk1>
      <a:lt1>
        <a:srgbClr val="FFFFFF"/>
      </a:lt1>
      <a:dk2>
        <a:srgbClr val="FFFFFF"/>
      </a:dk2>
      <a:lt2>
        <a:srgbClr val="808080"/>
      </a:lt2>
      <a:accent1>
        <a:srgbClr val="0098C3"/>
      </a:accent1>
      <a:accent2>
        <a:srgbClr val="D40072"/>
      </a:accent2>
      <a:accent3>
        <a:srgbClr val="FFFFFF"/>
      </a:accent3>
      <a:accent4>
        <a:srgbClr val="003555"/>
      </a:accent4>
      <a:accent5>
        <a:srgbClr val="AACADE"/>
      </a:accent5>
      <a:accent6>
        <a:srgbClr val="C00067"/>
      </a:accent6>
      <a:hlink>
        <a:srgbClr val="6D207C"/>
      </a:hlink>
      <a:folHlink>
        <a:srgbClr val="FEDF00"/>
      </a:folHlink>
    </a:clrScheme>
    <a:fontScheme name="MESR Modèle institutionnel v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SR Modèle institutionnel v1 1">
        <a:dk1>
          <a:srgbClr val="004065"/>
        </a:dk1>
        <a:lt1>
          <a:srgbClr val="FFFFFF"/>
        </a:lt1>
        <a:dk2>
          <a:srgbClr val="FFFFFF"/>
        </a:dk2>
        <a:lt2>
          <a:srgbClr val="808080"/>
        </a:lt2>
        <a:accent1>
          <a:srgbClr val="0098C3"/>
        </a:accent1>
        <a:accent2>
          <a:srgbClr val="D40072"/>
        </a:accent2>
        <a:accent3>
          <a:srgbClr val="FFFFFF"/>
        </a:accent3>
        <a:accent4>
          <a:srgbClr val="003555"/>
        </a:accent4>
        <a:accent5>
          <a:srgbClr val="AACADE"/>
        </a:accent5>
        <a:accent6>
          <a:srgbClr val="C00067"/>
        </a:accent6>
        <a:hlink>
          <a:srgbClr val="6D207C"/>
        </a:hlink>
        <a:folHlink>
          <a:srgbClr val="FED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MESR Orange">
  <a:themeElements>
    <a:clrScheme name="1_MESR Orange 1">
      <a:dk1>
        <a:srgbClr val="004065"/>
      </a:dk1>
      <a:lt1>
        <a:srgbClr val="FFFFFF"/>
      </a:lt1>
      <a:dk2>
        <a:srgbClr val="FFFFFF"/>
      </a:dk2>
      <a:lt2>
        <a:srgbClr val="808080"/>
      </a:lt2>
      <a:accent1>
        <a:srgbClr val="0098C3"/>
      </a:accent1>
      <a:accent2>
        <a:srgbClr val="D40072"/>
      </a:accent2>
      <a:accent3>
        <a:srgbClr val="FFFFFF"/>
      </a:accent3>
      <a:accent4>
        <a:srgbClr val="003555"/>
      </a:accent4>
      <a:accent5>
        <a:srgbClr val="AACADE"/>
      </a:accent5>
      <a:accent6>
        <a:srgbClr val="C00067"/>
      </a:accent6>
      <a:hlink>
        <a:srgbClr val="6D207C"/>
      </a:hlink>
      <a:folHlink>
        <a:srgbClr val="FEDF00"/>
      </a:folHlink>
    </a:clrScheme>
    <a:fontScheme name="1_MESR Oran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ESR Orange 1">
        <a:dk1>
          <a:srgbClr val="004065"/>
        </a:dk1>
        <a:lt1>
          <a:srgbClr val="FFFFFF"/>
        </a:lt1>
        <a:dk2>
          <a:srgbClr val="FFFFFF"/>
        </a:dk2>
        <a:lt2>
          <a:srgbClr val="808080"/>
        </a:lt2>
        <a:accent1>
          <a:srgbClr val="0098C3"/>
        </a:accent1>
        <a:accent2>
          <a:srgbClr val="D40072"/>
        </a:accent2>
        <a:accent3>
          <a:srgbClr val="FFFFFF"/>
        </a:accent3>
        <a:accent4>
          <a:srgbClr val="003555"/>
        </a:accent4>
        <a:accent5>
          <a:srgbClr val="AACADE"/>
        </a:accent5>
        <a:accent6>
          <a:srgbClr val="C00067"/>
        </a:accent6>
        <a:hlink>
          <a:srgbClr val="6D207C"/>
        </a:hlink>
        <a:folHlink>
          <a:srgbClr val="FED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MESR Nuit">
  <a:themeElements>
    <a:clrScheme name="MESR Nuit 1">
      <a:dk1>
        <a:srgbClr val="004065"/>
      </a:dk1>
      <a:lt1>
        <a:srgbClr val="FFFFFF"/>
      </a:lt1>
      <a:dk2>
        <a:srgbClr val="FFFFFF"/>
      </a:dk2>
      <a:lt2>
        <a:srgbClr val="808080"/>
      </a:lt2>
      <a:accent1>
        <a:srgbClr val="0098C3"/>
      </a:accent1>
      <a:accent2>
        <a:srgbClr val="D40072"/>
      </a:accent2>
      <a:accent3>
        <a:srgbClr val="FFFFFF"/>
      </a:accent3>
      <a:accent4>
        <a:srgbClr val="003555"/>
      </a:accent4>
      <a:accent5>
        <a:srgbClr val="AACADE"/>
      </a:accent5>
      <a:accent6>
        <a:srgbClr val="C00067"/>
      </a:accent6>
      <a:hlink>
        <a:srgbClr val="6D207C"/>
      </a:hlink>
      <a:folHlink>
        <a:srgbClr val="FEDF00"/>
      </a:folHlink>
    </a:clrScheme>
    <a:fontScheme name="MESR Nu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SR Nuit 1">
        <a:dk1>
          <a:srgbClr val="004065"/>
        </a:dk1>
        <a:lt1>
          <a:srgbClr val="FFFFFF"/>
        </a:lt1>
        <a:dk2>
          <a:srgbClr val="FFFFFF"/>
        </a:dk2>
        <a:lt2>
          <a:srgbClr val="808080"/>
        </a:lt2>
        <a:accent1>
          <a:srgbClr val="0098C3"/>
        </a:accent1>
        <a:accent2>
          <a:srgbClr val="D40072"/>
        </a:accent2>
        <a:accent3>
          <a:srgbClr val="FFFFFF"/>
        </a:accent3>
        <a:accent4>
          <a:srgbClr val="003555"/>
        </a:accent4>
        <a:accent5>
          <a:srgbClr val="AACADE"/>
        </a:accent5>
        <a:accent6>
          <a:srgbClr val="C00067"/>
        </a:accent6>
        <a:hlink>
          <a:srgbClr val="6D207C"/>
        </a:hlink>
        <a:folHlink>
          <a:srgbClr val="FED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ESR Bleu">
  <a:themeElements>
    <a:clrScheme name="2_MESR Bleu 1">
      <a:dk1>
        <a:srgbClr val="004065"/>
      </a:dk1>
      <a:lt1>
        <a:srgbClr val="FFFFFF"/>
      </a:lt1>
      <a:dk2>
        <a:srgbClr val="FFFFFF"/>
      </a:dk2>
      <a:lt2>
        <a:srgbClr val="808080"/>
      </a:lt2>
      <a:accent1>
        <a:srgbClr val="0098C3"/>
      </a:accent1>
      <a:accent2>
        <a:srgbClr val="D40072"/>
      </a:accent2>
      <a:accent3>
        <a:srgbClr val="FFFFFF"/>
      </a:accent3>
      <a:accent4>
        <a:srgbClr val="003555"/>
      </a:accent4>
      <a:accent5>
        <a:srgbClr val="AACADE"/>
      </a:accent5>
      <a:accent6>
        <a:srgbClr val="C00067"/>
      </a:accent6>
      <a:hlink>
        <a:srgbClr val="6D207C"/>
      </a:hlink>
      <a:folHlink>
        <a:srgbClr val="FEDF00"/>
      </a:folHlink>
    </a:clrScheme>
    <a:fontScheme name="2_MESR Bleu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MESR Bleu 1">
        <a:dk1>
          <a:srgbClr val="004065"/>
        </a:dk1>
        <a:lt1>
          <a:srgbClr val="FFFFFF"/>
        </a:lt1>
        <a:dk2>
          <a:srgbClr val="FFFFFF"/>
        </a:dk2>
        <a:lt2>
          <a:srgbClr val="808080"/>
        </a:lt2>
        <a:accent1>
          <a:srgbClr val="0098C3"/>
        </a:accent1>
        <a:accent2>
          <a:srgbClr val="D40072"/>
        </a:accent2>
        <a:accent3>
          <a:srgbClr val="FFFFFF"/>
        </a:accent3>
        <a:accent4>
          <a:srgbClr val="003555"/>
        </a:accent4>
        <a:accent5>
          <a:srgbClr val="AACADE"/>
        </a:accent5>
        <a:accent6>
          <a:srgbClr val="C00067"/>
        </a:accent6>
        <a:hlink>
          <a:srgbClr val="6D207C"/>
        </a:hlink>
        <a:folHlink>
          <a:srgbClr val="FED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MESR Violet">
  <a:themeElements>
    <a:clrScheme name="MESR Violet 1">
      <a:dk1>
        <a:srgbClr val="004065"/>
      </a:dk1>
      <a:lt1>
        <a:srgbClr val="FFFFFF"/>
      </a:lt1>
      <a:dk2>
        <a:srgbClr val="FFFFFF"/>
      </a:dk2>
      <a:lt2>
        <a:srgbClr val="808080"/>
      </a:lt2>
      <a:accent1>
        <a:srgbClr val="0098C3"/>
      </a:accent1>
      <a:accent2>
        <a:srgbClr val="D40072"/>
      </a:accent2>
      <a:accent3>
        <a:srgbClr val="FFFFFF"/>
      </a:accent3>
      <a:accent4>
        <a:srgbClr val="003555"/>
      </a:accent4>
      <a:accent5>
        <a:srgbClr val="AACADE"/>
      </a:accent5>
      <a:accent6>
        <a:srgbClr val="C00067"/>
      </a:accent6>
      <a:hlink>
        <a:srgbClr val="6D207C"/>
      </a:hlink>
      <a:folHlink>
        <a:srgbClr val="FEDF00"/>
      </a:folHlink>
    </a:clrScheme>
    <a:fontScheme name="MESR Viole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SR Violet 1">
        <a:dk1>
          <a:srgbClr val="004065"/>
        </a:dk1>
        <a:lt1>
          <a:srgbClr val="FFFFFF"/>
        </a:lt1>
        <a:dk2>
          <a:srgbClr val="FFFFFF"/>
        </a:dk2>
        <a:lt2>
          <a:srgbClr val="808080"/>
        </a:lt2>
        <a:accent1>
          <a:srgbClr val="0098C3"/>
        </a:accent1>
        <a:accent2>
          <a:srgbClr val="D40072"/>
        </a:accent2>
        <a:accent3>
          <a:srgbClr val="FFFFFF"/>
        </a:accent3>
        <a:accent4>
          <a:srgbClr val="003555"/>
        </a:accent4>
        <a:accent5>
          <a:srgbClr val="AACADE"/>
        </a:accent5>
        <a:accent6>
          <a:srgbClr val="C00067"/>
        </a:accent6>
        <a:hlink>
          <a:srgbClr val="6D207C"/>
        </a:hlink>
        <a:folHlink>
          <a:srgbClr val="FED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MESR Violet">
  <a:themeElements>
    <a:clrScheme name="1_MESR Violet 1">
      <a:dk1>
        <a:srgbClr val="004065"/>
      </a:dk1>
      <a:lt1>
        <a:srgbClr val="FFFFFF"/>
      </a:lt1>
      <a:dk2>
        <a:srgbClr val="FFFFFF"/>
      </a:dk2>
      <a:lt2>
        <a:srgbClr val="808080"/>
      </a:lt2>
      <a:accent1>
        <a:srgbClr val="0098C3"/>
      </a:accent1>
      <a:accent2>
        <a:srgbClr val="D40072"/>
      </a:accent2>
      <a:accent3>
        <a:srgbClr val="FFFFFF"/>
      </a:accent3>
      <a:accent4>
        <a:srgbClr val="003555"/>
      </a:accent4>
      <a:accent5>
        <a:srgbClr val="AACADE"/>
      </a:accent5>
      <a:accent6>
        <a:srgbClr val="C00067"/>
      </a:accent6>
      <a:hlink>
        <a:srgbClr val="6D207C"/>
      </a:hlink>
      <a:folHlink>
        <a:srgbClr val="FEDF00"/>
      </a:folHlink>
    </a:clrScheme>
    <a:fontScheme name="1_MESR Viole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ESR Violet 1">
        <a:dk1>
          <a:srgbClr val="004065"/>
        </a:dk1>
        <a:lt1>
          <a:srgbClr val="FFFFFF"/>
        </a:lt1>
        <a:dk2>
          <a:srgbClr val="FFFFFF"/>
        </a:dk2>
        <a:lt2>
          <a:srgbClr val="808080"/>
        </a:lt2>
        <a:accent1>
          <a:srgbClr val="0098C3"/>
        </a:accent1>
        <a:accent2>
          <a:srgbClr val="D40072"/>
        </a:accent2>
        <a:accent3>
          <a:srgbClr val="FFFFFF"/>
        </a:accent3>
        <a:accent4>
          <a:srgbClr val="003555"/>
        </a:accent4>
        <a:accent5>
          <a:srgbClr val="AACADE"/>
        </a:accent5>
        <a:accent6>
          <a:srgbClr val="C00067"/>
        </a:accent6>
        <a:hlink>
          <a:srgbClr val="6D207C"/>
        </a:hlink>
        <a:folHlink>
          <a:srgbClr val="FED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MESR Rouge">
  <a:themeElements>
    <a:clrScheme name="MESR Rouge 1">
      <a:dk1>
        <a:srgbClr val="004065"/>
      </a:dk1>
      <a:lt1>
        <a:srgbClr val="FFFFFF"/>
      </a:lt1>
      <a:dk2>
        <a:srgbClr val="FFFFFF"/>
      </a:dk2>
      <a:lt2>
        <a:srgbClr val="808080"/>
      </a:lt2>
      <a:accent1>
        <a:srgbClr val="0098C3"/>
      </a:accent1>
      <a:accent2>
        <a:srgbClr val="D40072"/>
      </a:accent2>
      <a:accent3>
        <a:srgbClr val="FFFFFF"/>
      </a:accent3>
      <a:accent4>
        <a:srgbClr val="003555"/>
      </a:accent4>
      <a:accent5>
        <a:srgbClr val="AACADE"/>
      </a:accent5>
      <a:accent6>
        <a:srgbClr val="C00067"/>
      </a:accent6>
      <a:hlink>
        <a:srgbClr val="6D207C"/>
      </a:hlink>
      <a:folHlink>
        <a:srgbClr val="FEDF00"/>
      </a:folHlink>
    </a:clrScheme>
    <a:fontScheme name="MESR Rou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SR Rouge 1">
        <a:dk1>
          <a:srgbClr val="004065"/>
        </a:dk1>
        <a:lt1>
          <a:srgbClr val="FFFFFF"/>
        </a:lt1>
        <a:dk2>
          <a:srgbClr val="FFFFFF"/>
        </a:dk2>
        <a:lt2>
          <a:srgbClr val="808080"/>
        </a:lt2>
        <a:accent1>
          <a:srgbClr val="0098C3"/>
        </a:accent1>
        <a:accent2>
          <a:srgbClr val="D40072"/>
        </a:accent2>
        <a:accent3>
          <a:srgbClr val="FFFFFF"/>
        </a:accent3>
        <a:accent4>
          <a:srgbClr val="003555"/>
        </a:accent4>
        <a:accent5>
          <a:srgbClr val="AACADE"/>
        </a:accent5>
        <a:accent6>
          <a:srgbClr val="C00067"/>
        </a:accent6>
        <a:hlink>
          <a:srgbClr val="6D207C"/>
        </a:hlink>
        <a:folHlink>
          <a:srgbClr val="FED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_MESR Rouge">
  <a:themeElements>
    <a:clrScheme name="1_MESR Rouge 1">
      <a:dk1>
        <a:srgbClr val="004065"/>
      </a:dk1>
      <a:lt1>
        <a:srgbClr val="FFFFFF"/>
      </a:lt1>
      <a:dk2>
        <a:srgbClr val="FFFFFF"/>
      </a:dk2>
      <a:lt2>
        <a:srgbClr val="808080"/>
      </a:lt2>
      <a:accent1>
        <a:srgbClr val="0098C3"/>
      </a:accent1>
      <a:accent2>
        <a:srgbClr val="D40072"/>
      </a:accent2>
      <a:accent3>
        <a:srgbClr val="FFFFFF"/>
      </a:accent3>
      <a:accent4>
        <a:srgbClr val="003555"/>
      </a:accent4>
      <a:accent5>
        <a:srgbClr val="AACADE"/>
      </a:accent5>
      <a:accent6>
        <a:srgbClr val="C00067"/>
      </a:accent6>
      <a:hlink>
        <a:srgbClr val="6D207C"/>
      </a:hlink>
      <a:folHlink>
        <a:srgbClr val="FEDF00"/>
      </a:folHlink>
    </a:clrScheme>
    <a:fontScheme name="1_MESR Rou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ESR Rouge 1">
        <a:dk1>
          <a:srgbClr val="004065"/>
        </a:dk1>
        <a:lt1>
          <a:srgbClr val="FFFFFF"/>
        </a:lt1>
        <a:dk2>
          <a:srgbClr val="FFFFFF"/>
        </a:dk2>
        <a:lt2>
          <a:srgbClr val="808080"/>
        </a:lt2>
        <a:accent1>
          <a:srgbClr val="0098C3"/>
        </a:accent1>
        <a:accent2>
          <a:srgbClr val="D40072"/>
        </a:accent2>
        <a:accent3>
          <a:srgbClr val="FFFFFF"/>
        </a:accent3>
        <a:accent4>
          <a:srgbClr val="003555"/>
        </a:accent4>
        <a:accent5>
          <a:srgbClr val="AACADE"/>
        </a:accent5>
        <a:accent6>
          <a:srgbClr val="C00067"/>
        </a:accent6>
        <a:hlink>
          <a:srgbClr val="6D207C"/>
        </a:hlink>
        <a:folHlink>
          <a:srgbClr val="FED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MESR Turquoise">
  <a:themeElements>
    <a:clrScheme name="MESR Turquoise 1">
      <a:dk1>
        <a:srgbClr val="004065"/>
      </a:dk1>
      <a:lt1>
        <a:srgbClr val="FFFFFF"/>
      </a:lt1>
      <a:dk2>
        <a:srgbClr val="FFFFFF"/>
      </a:dk2>
      <a:lt2>
        <a:srgbClr val="808080"/>
      </a:lt2>
      <a:accent1>
        <a:srgbClr val="0098C3"/>
      </a:accent1>
      <a:accent2>
        <a:srgbClr val="D40072"/>
      </a:accent2>
      <a:accent3>
        <a:srgbClr val="FFFFFF"/>
      </a:accent3>
      <a:accent4>
        <a:srgbClr val="003555"/>
      </a:accent4>
      <a:accent5>
        <a:srgbClr val="AACADE"/>
      </a:accent5>
      <a:accent6>
        <a:srgbClr val="C00067"/>
      </a:accent6>
      <a:hlink>
        <a:srgbClr val="6D207C"/>
      </a:hlink>
      <a:folHlink>
        <a:srgbClr val="FEDF00"/>
      </a:folHlink>
    </a:clrScheme>
    <a:fontScheme name="MESR Turquoi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SR Turquoise 1">
        <a:dk1>
          <a:srgbClr val="004065"/>
        </a:dk1>
        <a:lt1>
          <a:srgbClr val="FFFFFF"/>
        </a:lt1>
        <a:dk2>
          <a:srgbClr val="FFFFFF"/>
        </a:dk2>
        <a:lt2>
          <a:srgbClr val="808080"/>
        </a:lt2>
        <a:accent1>
          <a:srgbClr val="0098C3"/>
        </a:accent1>
        <a:accent2>
          <a:srgbClr val="D40072"/>
        </a:accent2>
        <a:accent3>
          <a:srgbClr val="FFFFFF"/>
        </a:accent3>
        <a:accent4>
          <a:srgbClr val="003555"/>
        </a:accent4>
        <a:accent5>
          <a:srgbClr val="AACADE"/>
        </a:accent5>
        <a:accent6>
          <a:srgbClr val="C00067"/>
        </a:accent6>
        <a:hlink>
          <a:srgbClr val="6D207C"/>
        </a:hlink>
        <a:folHlink>
          <a:srgbClr val="FED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_MESR Turquoise">
  <a:themeElements>
    <a:clrScheme name="1_MESR Turquoise 1">
      <a:dk1>
        <a:srgbClr val="004065"/>
      </a:dk1>
      <a:lt1>
        <a:srgbClr val="FFFFFF"/>
      </a:lt1>
      <a:dk2>
        <a:srgbClr val="FFFFFF"/>
      </a:dk2>
      <a:lt2>
        <a:srgbClr val="808080"/>
      </a:lt2>
      <a:accent1>
        <a:srgbClr val="0098C3"/>
      </a:accent1>
      <a:accent2>
        <a:srgbClr val="D40072"/>
      </a:accent2>
      <a:accent3>
        <a:srgbClr val="FFFFFF"/>
      </a:accent3>
      <a:accent4>
        <a:srgbClr val="003555"/>
      </a:accent4>
      <a:accent5>
        <a:srgbClr val="AACADE"/>
      </a:accent5>
      <a:accent6>
        <a:srgbClr val="C00067"/>
      </a:accent6>
      <a:hlink>
        <a:srgbClr val="6D207C"/>
      </a:hlink>
      <a:folHlink>
        <a:srgbClr val="FEDF00"/>
      </a:folHlink>
    </a:clrScheme>
    <a:fontScheme name="1_MESR Turquoi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ESR Turquoise 1">
        <a:dk1>
          <a:srgbClr val="004065"/>
        </a:dk1>
        <a:lt1>
          <a:srgbClr val="FFFFFF"/>
        </a:lt1>
        <a:dk2>
          <a:srgbClr val="FFFFFF"/>
        </a:dk2>
        <a:lt2>
          <a:srgbClr val="808080"/>
        </a:lt2>
        <a:accent1>
          <a:srgbClr val="0098C3"/>
        </a:accent1>
        <a:accent2>
          <a:srgbClr val="D40072"/>
        </a:accent2>
        <a:accent3>
          <a:srgbClr val="FFFFFF"/>
        </a:accent3>
        <a:accent4>
          <a:srgbClr val="003555"/>
        </a:accent4>
        <a:accent5>
          <a:srgbClr val="AACADE"/>
        </a:accent5>
        <a:accent6>
          <a:srgbClr val="C00067"/>
        </a:accent6>
        <a:hlink>
          <a:srgbClr val="6D207C"/>
        </a:hlink>
        <a:folHlink>
          <a:srgbClr val="FED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MESR Gris">
  <a:themeElements>
    <a:clrScheme name="MESR Gris 1">
      <a:dk1>
        <a:srgbClr val="004065"/>
      </a:dk1>
      <a:lt1>
        <a:srgbClr val="FFFFFF"/>
      </a:lt1>
      <a:dk2>
        <a:srgbClr val="FFFFFF"/>
      </a:dk2>
      <a:lt2>
        <a:srgbClr val="808080"/>
      </a:lt2>
      <a:accent1>
        <a:srgbClr val="0098C3"/>
      </a:accent1>
      <a:accent2>
        <a:srgbClr val="D40072"/>
      </a:accent2>
      <a:accent3>
        <a:srgbClr val="FFFFFF"/>
      </a:accent3>
      <a:accent4>
        <a:srgbClr val="003555"/>
      </a:accent4>
      <a:accent5>
        <a:srgbClr val="AACADE"/>
      </a:accent5>
      <a:accent6>
        <a:srgbClr val="C00067"/>
      </a:accent6>
      <a:hlink>
        <a:srgbClr val="6D207C"/>
      </a:hlink>
      <a:folHlink>
        <a:srgbClr val="FEDF00"/>
      </a:folHlink>
    </a:clrScheme>
    <a:fontScheme name="MESR Gri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SR Gris 1">
        <a:dk1>
          <a:srgbClr val="004065"/>
        </a:dk1>
        <a:lt1>
          <a:srgbClr val="FFFFFF"/>
        </a:lt1>
        <a:dk2>
          <a:srgbClr val="FFFFFF"/>
        </a:dk2>
        <a:lt2>
          <a:srgbClr val="808080"/>
        </a:lt2>
        <a:accent1>
          <a:srgbClr val="0098C3"/>
        </a:accent1>
        <a:accent2>
          <a:srgbClr val="D40072"/>
        </a:accent2>
        <a:accent3>
          <a:srgbClr val="FFFFFF"/>
        </a:accent3>
        <a:accent4>
          <a:srgbClr val="003555"/>
        </a:accent4>
        <a:accent5>
          <a:srgbClr val="AACADE"/>
        </a:accent5>
        <a:accent6>
          <a:srgbClr val="C00067"/>
        </a:accent6>
        <a:hlink>
          <a:srgbClr val="6D207C"/>
        </a:hlink>
        <a:folHlink>
          <a:srgbClr val="FED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ESR Rose">
  <a:themeElements>
    <a:clrScheme name="1_MESR Rose 1">
      <a:dk1>
        <a:srgbClr val="004065"/>
      </a:dk1>
      <a:lt1>
        <a:srgbClr val="FFFFFF"/>
      </a:lt1>
      <a:dk2>
        <a:srgbClr val="FFFFFF"/>
      </a:dk2>
      <a:lt2>
        <a:srgbClr val="808080"/>
      </a:lt2>
      <a:accent1>
        <a:srgbClr val="0098C3"/>
      </a:accent1>
      <a:accent2>
        <a:srgbClr val="D40072"/>
      </a:accent2>
      <a:accent3>
        <a:srgbClr val="FFFFFF"/>
      </a:accent3>
      <a:accent4>
        <a:srgbClr val="003555"/>
      </a:accent4>
      <a:accent5>
        <a:srgbClr val="AACADE"/>
      </a:accent5>
      <a:accent6>
        <a:srgbClr val="C00067"/>
      </a:accent6>
      <a:hlink>
        <a:srgbClr val="6D207C"/>
      </a:hlink>
      <a:folHlink>
        <a:srgbClr val="FEDF00"/>
      </a:folHlink>
    </a:clrScheme>
    <a:fontScheme name="1_MESR Ro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ESR Rose 1">
        <a:dk1>
          <a:srgbClr val="004065"/>
        </a:dk1>
        <a:lt1>
          <a:srgbClr val="FFFFFF"/>
        </a:lt1>
        <a:dk2>
          <a:srgbClr val="FFFFFF"/>
        </a:dk2>
        <a:lt2>
          <a:srgbClr val="808080"/>
        </a:lt2>
        <a:accent1>
          <a:srgbClr val="0098C3"/>
        </a:accent1>
        <a:accent2>
          <a:srgbClr val="D40072"/>
        </a:accent2>
        <a:accent3>
          <a:srgbClr val="FFFFFF"/>
        </a:accent3>
        <a:accent4>
          <a:srgbClr val="003555"/>
        </a:accent4>
        <a:accent5>
          <a:srgbClr val="AACADE"/>
        </a:accent5>
        <a:accent6>
          <a:srgbClr val="C00067"/>
        </a:accent6>
        <a:hlink>
          <a:srgbClr val="6D207C"/>
        </a:hlink>
        <a:folHlink>
          <a:srgbClr val="FED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_MESR Gris">
  <a:themeElements>
    <a:clrScheme name="1_MESR Gris 1">
      <a:dk1>
        <a:srgbClr val="004065"/>
      </a:dk1>
      <a:lt1>
        <a:srgbClr val="FFFFFF"/>
      </a:lt1>
      <a:dk2>
        <a:srgbClr val="FFFFFF"/>
      </a:dk2>
      <a:lt2>
        <a:srgbClr val="808080"/>
      </a:lt2>
      <a:accent1>
        <a:srgbClr val="0098C3"/>
      </a:accent1>
      <a:accent2>
        <a:srgbClr val="D40072"/>
      </a:accent2>
      <a:accent3>
        <a:srgbClr val="FFFFFF"/>
      </a:accent3>
      <a:accent4>
        <a:srgbClr val="003555"/>
      </a:accent4>
      <a:accent5>
        <a:srgbClr val="AACADE"/>
      </a:accent5>
      <a:accent6>
        <a:srgbClr val="C00067"/>
      </a:accent6>
      <a:hlink>
        <a:srgbClr val="6D207C"/>
      </a:hlink>
      <a:folHlink>
        <a:srgbClr val="FEDF00"/>
      </a:folHlink>
    </a:clrScheme>
    <a:fontScheme name="1_MESR Gri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ESR Gris 1">
        <a:dk1>
          <a:srgbClr val="004065"/>
        </a:dk1>
        <a:lt1>
          <a:srgbClr val="FFFFFF"/>
        </a:lt1>
        <a:dk2>
          <a:srgbClr val="FFFFFF"/>
        </a:dk2>
        <a:lt2>
          <a:srgbClr val="808080"/>
        </a:lt2>
        <a:accent1>
          <a:srgbClr val="0098C3"/>
        </a:accent1>
        <a:accent2>
          <a:srgbClr val="D40072"/>
        </a:accent2>
        <a:accent3>
          <a:srgbClr val="FFFFFF"/>
        </a:accent3>
        <a:accent4>
          <a:srgbClr val="003555"/>
        </a:accent4>
        <a:accent5>
          <a:srgbClr val="AACADE"/>
        </a:accent5>
        <a:accent6>
          <a:srgbClr val="C00067"/>
        </a:accent6>
        <a:hlink>
          <a:srgbClr val="6D207C"/>
        </a:hlink>
        <a:folHlink>
          <a:srgbClr val="FED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ESR Vert">
  <a:themeElements>
    <a:clrScheme name="MESR Vert 1">
      <a:dk1>
        <a:srgbClr val="004065"/>
      </a:dk1>
      <a:lt1>
        <a:srgbClr val="FFFFFF"/>
      </a:lt1>
      <a:dk2>
        <a:srgbClr val="FFFFFF"/>
      </a:dk2>
      <a:lt2>
        <a:srgbClr val="808080"/>
      </a:lt2>
      <a:accent1>
        <a:srgbClr val="0098C3"/>
      </a:accent1>
      <a:accent2>
        <a:srgbClr val="D40072"/>
      </a:accent2>
      <a:accent3>
        <a:srgbClr val="FFFFFF"/>
      </a:accent3>
      <a:accent4>
        <a:srgbClr val="003555"/>
      </a:accent4>
      <a:accent5>
        <a:srgbClr val="AACADE"/>
      </a:accent5>
      <a:accent6>
        <a:srgbClr val="C00067"/>
      </a:accent6>
      <a:hlink>
        <a:srgbClr val="6D207C"/>
      </a:hlink>
      <a:folHlink>
        <a:srgbClr val="FEDF00"/>
      </a:folHlink>
    </a:clrScheme>
    <a:fontScheme name="MESR Ver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SR Vert 1">
        <a:dk1>
          <a:srgbClr val="004065"/>
        </a:dk1>
        <a:lt1>
          <a:srgbClr val="FFFFFF"/>
        </a:lt1>
        <a:dk2>
          <a:srgbClr val="FFFFFF"/>
        </a:dk2>
        <a:lt2>
          <a:srgbClr val="808080"/>
        </a:lt2>
        <a:accent1>
          <a:srgbClr val="0098C3"/>
        </a:accent1>
        <a:accent2>
          <a:srgbClr val="D40072"/>
        </a:accent2>
        <a:accent3>
          <a:srgbClr val="FFFFFF"/>
        </a:accent3>
        <a:accent4>
          <a:srgbClr val="003555"/>
        </a:accent4>
        <a:accent5>
          <a:srgbClr val="AACADE"/>
        </a:accent5>
        <a:accent6>
          <a:srgbClr val="C00067"/>
        </a:accent6>
        <a:hlink>
          <a:srgbClr val="6D207C"/>
        </a:hlink>
        <a:folHlink>
          <a:srgbClr val="FED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SR Vert">
  <a:themeElements>
    <a:clrScheme name="1_MESR Vert 1">
      <a:dk1>
        <a:srgbClr val="004065"/>
      </a:dk1>
      <a:lt1>
        <a:srgbClr val="FFFFFF"/>
      </a:lt1>
      <a:dk2>
        <a:srgbClr val="FFFFFF"/>
      </a:dk2>
      <a:lt2>
        <a:srgbClr val="808080"/>
      </a:lt2>
      <a:accent1>
        <a:srgbClr val="0098C3"/>
      </a:accent1>
      <a:accent2>
        <a:srgbClr val="D40072"/>
      </a:accent2>
      <a:accent3>
        <a:srgbClr val="FFFFFF"/>
      </a:accent3>
      <a:accent4>
        <a:srgbClr val="003555"/>
      </a:accent4>
      <a:accent5>
        <a:srgbClr val="AACADE"/>
      </a:accent5>
      <a:accent6>
        <a:srgbClr val="C00067"/>
      </a:accent6>
      <a:hlink>
        <a:srgbClr val="6D207C"/>
      </a:hlink>
      <a:folHlink>
        <a:srgbClr val="FEDF00"/>
      </a:folHlink>
    </a:clrScheme>
    <a:fontScheme name="1_MESR Ver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ESR Vert 1">
        <a:dk1>
          <a:srgbClr val="004065"/>
        </a:dk1>
        <a:lt1>
          <a:srgbClr val="FFFFFF"/>
        </a:lt1>
        <a:dk2>
          <a:srgbClr val="FFFFFF"/>
        </a:dk2>
        <a:lt2>
          <a:srgbClr val="808080"/>
        </a:lt2>
        <a:accent1>
          <a:srgbClr val="0098C3"/>
        </a:accent1>
        <a:accent2>
          <a:srgbClr val="D40072"/>
        </a:accent2>
        <a:accent3>
          <a:srgbClr val="FFFFFF"/>
        </a:accent3>
        <a:accent4>
          <a:srgbClr val="003555"/>
        </a:accent4>
        <a:accent5>
          <a:srgbClr val="AACADE"/>
        </a:accent5>
        <a:accent6>
          <a:srgbClr val="C00067"/>
        </a:accent6>
        <a:hlink>
          <a:srgbClr val="6D207C"/>
        </a:hlink>
        <a:folHlink>
          <a:srgbClr val="FED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MESR Bleu">
  <a:themeElements>
    <a:clrScheme name="MESR Bleu 1">
      <a:dk1>
        <a:srgbClr val="004065"/>
      </a:dk1>
      <a:lt1>
        <a:srgbClr val="FFFFFF"/>
      </a:lt1>
      <a:dk2>
        <a:srgbClr val="FFFFFF"/>
      </a:dk2>
      <a:lt2>
        <a:srgbClr val="808080"/>
      </a:lt2>
      <a:accent1>
        <a:srgbClr val="0098C3"/>
      </a:accent1>
      <a:accent2>
        <a:srgbClr val="D40072"/>
      </a:accent2>
      <a:accent3>
        <a:srgbClr val="FFFFFF"/>
      </a:accent3>
      <a:accent4>
        <a:srgbClr val="003555"/>
      </a:accent4>
      <a:accent5>
        <a:srgbClr val="AACADE"/>
      </a:accent5>
      <a:accent6>
        <a:srgbClr val="C00067"/>
      </a:accent6>
      <a:hlink>
        <a:srgbClr val="6D207C"/>
      </a:hlink>
      <a:folHlink>
        <a:srgbClr val="FEDF00"/>
      </a:folHlink>
    </a:clrScheme>
    <a:fontScheme name="MESR Bleu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SR Bleu 1">
        <a:dk1>
          <a:srgbClr val="004065"/>
        </a:dk1>
        <a:lt1>
          <a:srgbClr val="FFFFFF"/>
        </a:lt1>
        <a:dk2>
          <a:srgbClr val="FFFFFF"/>
        </a:dk2>
        <a:lt2>
          <a:srgbClr val="808080"/>
        </a:lt2>
        <a:accent1>
          <a:srgbClr val="0098C3"/>
        </a:accent1>
        <a:accent2>
          <a:srgbClr val="D40072"/>
        </a:accent2>
        <a:accent3>
          <a:srgbClr val="FFFFFF"/>
        </a:accent3>
        <a:accent4>
          <a:srgbClr val="003555"/>
        </a:accent4>
        <a:accent5>
          <a:srgbClr val="AACADE"/>
        </a:accent5>
        <a:accent6>
          <a:srgbClr val="C00067"/>
        </a:accent6>
        <a:hlink>
          <a:srgbClr val="6D207C"/>
        </a:hlink>
        <a:folHlink>
          <a:srgbClr val="FED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MESR Bleu">
  <a:themeElements>
    <a:clrScheme name="1_MESR Bleu 1">
      <a:dk1>
        <a:srgbClr val="004065"/>
      </a:dk1>
      <a:lt1>
        <a:srgbClr val="FFFFFF"/>
      </a:lt1>
      <a:dk2>
        <a:srgbClr val="FFFFFF"/>
      </a:dk2>
      <a:lt2>
        <a:srgbClr val="808080"/>
      </a:lt2>
      <a:accent1>
        <a:srgbClr val="0098C3"/>
      </a:accent1>
      <a:accent2>
        <a:srgbClr val="D40072"/>
      </a:accent2>
      <a:accent3>
        <a:srgbClr val="FFFFFF"/>
      </a:accent3>
      <a:accent4>
        <a:srgbClr val="003555"/>
      </a:accent4>
      <a:accent5>
        <a:srgbClr val="AACADE"/>
      </a:accent5>
      <a:accent6>
        <a:srgbClr val="C00067"/>
      </a:accent6>
      <a:hlink>
        <a:srgbClr val="6D207C"/>
      </a:hlink>
      <a:folHlink>
        <a:srgbClr val="FEDF00"/>
      </a:folHlink>
    </a:clrScheme>
    <a:fontScheme name="1_MESR Bleu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ESR Bleu 1">
        <a:dk1>
          <a:srgbClr val="004065"/>
        </a:dk1>
        <a:lt1>
          <a:srgbClr val="FFFFFF"/>
        </a:lt1>
        <a:dk2>
          <a:srgbClr val="FFFFFF"/>
        </a:dk2>
        <a:lt2>
          <a:srgbClr val="808080"/>
        </a:lt2>
        <a:accent1>
          <a:srgbClr val="0098C3"/>
        </a:accent1>
        <a:accent2>
          <a:srgbClr val="D40072"/>
        </a:accent2>
        <a:accent3>
          <a:srgbClr val="FFFFFF"/>
        </a:accent3>
        <a:accent4>
          <a:srgbClr val="003555"/>
        </a:accent4>
        <a:accent5>
          <a:srgbClr val="AACADE"/>
        </a:accent5>
        <a:accent6>
          <a:srgbClr val="C00067"/>
        </a:accent6>
        <a:hlink>
          <a:srgbClr val="6D207C"/>
        </a:hlink>
        <a:folHlink>
          <a:srgbClr val="FED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MESR Lilas">
  <a:themeElements>
    <a:clrScheme name="MESR Lilas 1">
      <a:dk1>
        <a:srgbClr val="004065"/>
      </a:dk1>
      <a:lt1>
        <a:srgbClr val="FFFFFF"/>
      </a:lt1>
      <a:dk2>
        <a:srgbClr val="FFFFFF"/>
      </a:dk2>
      <a:lt2>
        <a:srgbClr val="808080"/>
      </a:lt2>
      <a:accent1>
        <a:srgbClr val="0098C3"/>
      </a:accent1>
      <a:accent2>
        <a:srgbClr val="D40072"/>
      </a:accent2>
      <a:accent3>
        <a:srgbClr val="FFFFFF"/>
      </a:accent3>
      <a:accent4>
        <a:srgbClr val="003555"/>
      </a:accent4>
      <a:accent5>
        <a:srgbClr val="AACADE"/>
      </a:accent5>
      <a:accent6>
        <a:srgbClr val="C00067"/>
      </a:accent6>
      <a:hlink>
        <a:srgbClr val="6D207C"/>
      </a:hlink>
      <a:folHlink>
        <a:srgbClr val="FEDF00"/>
      </a:folHlink>
    </a:clrScheme>
    <a:fontScheme name="MESR Lila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SR Lilas 1">
        <a:dk1>
          <a:srgbClr val="004065"/>
        </a:dk1>
        <a:lt1>
          <a:srgbClr val="FFFFFF"/>
        </a:lt1>
        <a:dk2>
          <a:srgbClr val="FFFFFF"/>
        </a:dk2>
        <a:lt2>
          <a:srgbClr val="808080"/>
        </a:lt2>
        <a:accent1>
          <a:srgbClr val="0098C3"/>
        </a:accent1>
        <a:accent2>
          <a:srgbClr val="D40072"/>
        </a:accent2>
        <a:accent3>
          <a:srgbClr val="FFFFFF"/>
        </a:accent3>
        <a:accent4>
          <a:srgbClr val="003555"/>
        </a:accent4>
        <a:accent5>
          <a:srgbClr val="AACADE"/>
        </a:accent5>
        <a:accent6>
          <a:srgbClr val="C00067"/>
        </a:accent6>
        <a:hlink>
          <a:srgbClr val="6D207C"/>
        </a:hlink>
        <a:folHlink>
          <a:srgbClr val="FED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MESR Lilas">
  <a:themeElements>
    <a:clrScheme name="1_MESR Lilas 1">
      <a:dk1>
        <a:srgbClr val="004065"/>
      </a:dk1>
      <a:lt1>
        <a:srgbClr val="FFFFFF"/>
      </a:lt1>
      <a:dk2>
        <a:srgbClr val="FFFFFF"/>
      </a:dk2>
      <a:lt2>
        <a:srgbClr val="808080"/>
      </a:lt2>
      <a:accent1>
        <a:srgbClr val="0098C3"/>
      </a:accent1>
      <a:accent2>
        <a:srgbClr val="D40072"/>
      </a:accent2>
      <a:accent3>
        <a:srgbClr val="FFFFFF"/>
      </a:accent3>
      <a:accent4>
        <a:srgbClr val="003555"/>
      </a:accent4>
      <a:accent5>
        <a:srgbClr val="AACADE"/>
      </a:accent5>
      <a:accent6>
        <a:srgbClr val="C00067"/>
      </a:accent6>
      <a:hlink>
        <a:srgbClr val="6D207C"/>
      </a:hlink>
      <a:folHlink>
        <a:srgbClr val="FEDF00"/>
      </a:folHlink>
    </a:clrScheme>
    <a:fontScheme name="1_MESR Lila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ESR Lilas 1">
        <a:dk1>
          <a:srgbClr val="004065"/>
        </a:dk1>
        <a:lt1>
          <a:srgbClr val="FFFFFF"/>
        </a:lt1>
        <a:dk2>
          <a:srgbClr val="FFFFFF"/>
        </a:dk2>
        <a:lt2>
          <a:srgbClr val="808080"/>
        </a:lt2>
        <a:accent1>
          <a:srgbClr val="0098C3"/>
        </a:accent1>
        <a:accent2>
          <a:srgbClr val="D40072"/>
        </a:accent2>
        <a:accent3>
          <a:srgbClr val="FFFFFF"/>
        </a:accent3>
        <a:accent4>
          <a:srgbClr val="003555"/>
        </a:accent4>
        <a:accent5>
          <a:srgbClr val="AACADE"/>
        </a:accent5>
        <a:accent6>
          <a:srgbClr val="C00067"/>
        </a:accent6>
        <a:hlink>
          <a:srgbClr val="6D207C"/>
        </a:hlink>
        <a:folHlink>
          <a:srgbClr val="FED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MESR Orange">
  <a:themeElements>
    <a:clrScheme name="MESR Orange 1">
      <a:dk1>
        <a:srgbClr val="004065"/>
      </a:dk1>
      <a:lt1>
        <a:srgbClr val="FFFFFF"/>
      </a:lt1>
      <a:dk2>
        <a:srgbClr val="FFFFFF"/>
      </a:dk2>
      <a:lt2>
        <a:srgbClr val="808080"/>
      </a:lt2>
      <a:accent1>
        <a:srgbClr val="0098C3"/>
      </a:accent1>
      <a:accent2>
        <a:srgbClr val="D40072"/>
      </a:accent2>
      <a:accent3>
        <a:srgbClr val="FFFFFF"/>
      </a:accent3>
      <a:accent4>
        <a:srgbClr val="003555"/>
      </a:accent4>
      <a:accent5>
        <a:srgbClr val="AACADE"/>
      </a:accent5>
      <a:accent6>
        <a:srgbClr val="C00067"/>
      </a:accent6>
      <a:hlink>
        <a:srgbClr val="6D207C"/>
      </a:hlink>
      <a:folHlink>
        <a:srgbClr val="FEDF00"/>
      </a:folHlink>
    </a:clrScheme>
    <a:fontScheme name="MESR Oran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SR Orange 1">
        <a:dk1>
          <a:srgbClr val="004065"/>
        </a:dk1>
        <a:lt1>
          <a:srgbClr val="FFFFFF"/>
        </a:lt1>
        <a:dk2>
          <a:srgbClr val="FFFFFF"/>
        </a:dk2>
        <a:lt2>
          <a:srgbClr val="808080"/>
        </a:lt2>
        <a:accent1>
          <a:srgbClr val="0098C3"/>
        </a:accent1>
        <a:accent2>
          <a:srgbClr val="D40072"/>
        </a:accent2>
        <a:accent3>
          <a:srgbClr val="FFFFFF"/>
        </a:accent3>
        <a:accent4>
          <a:srgbClr val="003555"/>
        </a:accent4>
        <a:accent5>
          <a:srgbClr val="AACADE"/>
        </a:accent5>
        <a:accent6>
          <a:srgbClr val="C00067"/>
        </a:accent6>
        <a:hlink>
          <a:srgbClr val="6D207C"/>
        </a:hlink>
        <a:folHlink>
          <a:srgbClr val="FED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MESR Modèle institutionnel v1</Template>
  <TotalTime>1102</TotalTime>
  <Words>416</Words>
  <Application>Microsoft Office PowerPoint</Application>
  <PresentationFormat>Affichage à l'écran (4:3)</PresentationFormat>
  <Paragraphs>195</Paragraphs>
  <Slides>9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20</vt:i4>
      </vt:variant>
      <vt:variant>
        <vt:lpstr>Titres des diapositives</vt:lpstr>
      </vt:variant>
      <vt:variant>
        <vt:i4>9</vt:i4>
      </vt:variant>
    </vt:vector>
  </HeadingPairs>
  <TitlesOfParts>
    <vt:vector size="29" baseType="lpstr">
      <vt:lpstr>MESR Modèle institutionnel v1</vt:lpstr>
      <vt:lpstr>1_MESR Rose</vt:lpstr>
      <vt:lpstr>MESR Vert</vt:lpstr>
      <vt:lpstr>1_MESR Vert</vt:lpstr>
      <vt:lpstr>MESR Bleu</vt:lpstr>
      <vt:lpstr>1_MESR Bleu</vt:lpstr>
      <vt:lpstr>MESR Lilas</vt:lpstr>
      <vt:lpstr>1_MESR Lilas</vt:lpstr>
      <vt:lpstr>MESR Orange</vt:lpstr>
      <vt:lpstr>1_MESR Orange</vt:lpstr>
      <vt:lpstr>MESR Nuit</vt:lpstr>
      <vt:lpstr>2_MESR Bleu</vt:lpstr>
      <vt:lpstr>MESR Violet</vt:lpstr>
      <vt:lpstr>1_MESR Violet</vt:lpstr>
      <vt:lpstr>MESR Rouge</vt:lpstr>
      <vt:lpstr>1_MESR Rouge</vt:lpstr>
      <vt:lpstr>MESR Turquoise</vt:lpstr>
      <vt:lpstr>1_MESR Turquoise</vt:lpstr>
      <vt:lpstr>MESR Gris</vt:lpstr>
      <vt:lpstr>1_MESR Gris</vt:lpstr>
      <vt:lpstr>Projet du Lycée  Arbez Carme  à Bellignat </vt:lpstr>
      <vt:lpstr>Diapositive 2</vt:lpstr>
      <vt:lpstr>Projet du Lycée Arbez Carme de Bellignat</vt:lpstr>
      <vt:lpstr>Diapositive 4</vt:lpstr>
      <vt:lpstr>Diapositive 5</vt:lpstr>
      <vt:lpstr>Développement de produits industriels </vt:lpstr>
      <vt:lpstr>Diapositive 7</vt:lpstr>
      <vt:lpstr>Diapositive 8</vt:lpstr>
      <vt:lpstr>Nos partenaires</vt:lpstr>
    </vt:vector>
  </TitlesOfParts>
  <Company>Site Descartes - Paris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Annonce des résultats  de l’appel à projets  Sections de techniciens supérieurs (STS)</dc:title>
  <dc:creator>utiliseur</dc:creator>
  <cp:lastModifiedBy> </cp:lastModifiedBy>
  <cp:revision>82</cp:revision>
  <dcterms:created xsi:type="dcterms:W3CDTF">2011-02-24T15:59:27Z</dcterms:created>
  <dcterms:modified xsi:type="dcterms:W3CDTF">2012-05-20T13:03:25Z</dcterms:modified>
</cp:coreProperties>
</file>