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2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7259-4521-499B-B3B9-4626DD84356B}" type="datetimeFigureOut">
              <a:rPr lang="fr-FR" smtClean="0"/>
              <a:t>22/05/2012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929BD-5FB6-4F00-A0AC-E4300016BA6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hilippe.young@education.gouv.fr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Pour chaque intervention, j’ai besoin d’un chapeau de quelques lignes pour la mise en ligne.</a:t>
            </a:r>
            <a:br>
              <a:rPr lang="fr-FR" dirty="0" smtClean="0"/>
            </a:br>
            <a:r>
              <a:rPr lang="fr-FR" dirty="0" smtClean="0"/>
              <a:t>Merci de me l’envoyer rapidement à l’adresse suivante :</a:t>
            </a:r>
            <a:br>
              <a:rPr lang="fr-FR" dirty="0" smtClean="0"/>
            </a:br>
            <a:r>
              <a:rPr lang="fr-FR" dirty="0" smtClean="0">
                <a:hlinkClick r:id="rId2"/>
              </a:rPr>
              <a:t>philippe.young@education.gouv.fr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Pour chaque intervention, j’ai besoin d’un chapeau de quelques lignes pour la mise en ligne. Merci de me l’envoyer rapidement à l’adresse suivante : philippe.young@education.gouv.fr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Pour chaque intervention, j’ai besoin d’un chapeau de quelques lignes pour la mise en ligne. Merci de me l’envoyer rapidement à l’adresse suivante : philippe.young@education.gouv.fr </dc:title>
  <dc:creator>Séminaire</dc:creator>
  <cp:lastModifiedBy>Séminaire</cp:lastModifiedBy>
  <cp:revision>1</cp:revision>
  <dcterms:created xsi:type="dcterms:W3CDTF">2012-05-22T06:59:24Z</dcterms:created>
  <dcterms:modified xsi:type="dcterms:W3CDTF">2012-05-22T07:05:51Z</dcterms:modified>
</cp:coreProperties>
</file>